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Lobster"/>
      <p:regular r:id="rId25"/>
    </p:embeddedFont>
    <p:embeddedFont>
      <p:font typeface="Bebas Neue"/>
      <p:regular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Lobster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03c53202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03c53202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03c5320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303c5320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03c5320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303c5320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00d3bade5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00d3bade5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303c5320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303c5320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03c53202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03c53202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303c53202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303c53202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0d3bade5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0d3bade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00d3bade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00d3bade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03c53202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03c53202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00d3bade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00d3bade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e0865c0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e0865c0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e151b4c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e151b4c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85a77ac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85a77ac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03c53202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03c53202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0d3bade5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0d3bade5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85a77ac1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85a77ac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0d3bade5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00d3bade5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0d3bade5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00d3bade5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0d3bade5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00d3bade5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122913"/>
            <a:ext cx="3565200" cy="40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5400000">
            <a:off x="344811" y="-373386"/>
            <a:ext cx="1186800" cy="1933622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9000033">
            <a:off x="1954049" y="136687"/>
            <a:ext cx="359303" cy="292351"/>
          </a:xfrm>
          <a:custGeom>
            <a:rect b="b" l="l" r="r" t="t"/>
            <a:pathLst>
              <a:path extrusionOk="0" h="6822" w="8385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1284000" y="1319000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938900" y="2830150"/>
            <a:ext cx="5279100" cy="315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3005041" y="4256437"/>
            <a:ext cx="3133992" cy="572702"/>
          </a:xfrm>
          <a:custGeom>
            <a:rect b="b" l="l" r="r" t="t"/>
            <a:pathLst>
              <a:path extrusionOk="0" h="4565" w="24982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hasCustomPrompt="1" type="title"/>
          </p:nvPr>
        </p:nvSpPr>
        <p:spPr>
          <a:xfrm>
            <a:off x="7200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2" type="title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3" type="title"/>
          </p:nvPr>
        </p:nvSpPr>
        <p:spPr>
          <a:xfrm>
            <a:off x="7151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4" type="title"/>
          </p:nvPr>
        </p:nvSpPr>
        <p:spPr>
          <a:xfrm>
            <a:off x="37204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5"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46342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6" type="subTitle"/>
          </p:nvPr>
        </p:nvSpPr>
        <p:spPr>
          <a:xfrm>
            <a:off x="4634200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7" type="subTitle"/>
          </p:nvPr>
        </p:nvSpPr>
        <p:spPr>
          <a:xfrm>
            <a:off x="1636114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8" type="subTitle"/>
          </p:nvPr>
        </p:nvSpPr>
        <p:spPr>
          <a:xfrm>
            <a:off x="16338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9004" y="4000500"/>
            <a:ext cx="5662146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9" y="4000499"/>
            <a:ext cx="5662151" cy="12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 rot="5400000">
            <a:off x="235269" y="-235262"/>
            <a:ext cx="1181120" cy="1651643"/>
          </a:xfrm>
          <a:custGeom>
            <a:rect b="b" l="l" r="r" t="t"/>
            <a:pathLst>
              <a:path extrusionOk="0" h="32617" w="23325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100" y="175013"/>
            <a:ext cx="191782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5523225" y="3636950"/>
            <a:ext cx="25932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type="title"/>
          </p:nvPr>
        </p:nvSpPr>
        <p:spPr>
          <a:xfrm>
            <a:off x="5523225" y="3174250"/>
            <a:ext cx="259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4670319"/>
            <a:ext cx="9144000" cy="104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5363400" y="2366900"/>
            <a:ext cx="30654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5363400" y="1904200"/>
            <a:ext cx="3065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6" name="Google Shape;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4" y="419916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622" y="39948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 rot="5400000">
            <a:off x="6785121" y="-865688"/>
            <a:ext cx="1498366" cy="3219392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8094" y="2780575"/>
            <a:ext cx="695835" cy="17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720000" y="1207625"/>
            <a:ext cx="38520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4572050" y="1207625"/>
            <a:ext cx="38520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20000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" type="subTitle"/>
          </p:nvPr>
        </p:nvSpPr>
        <p:spPr>
          <a:xfrm>
            <a:off x="720000" y="2638874"/>
            <a:ext cx="24981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3" type="subTitle"/>
          </p:nvPr>
        </p:nvSpPr>
        <p:spPr>
          <a:xfrm>
            <a:off x="3322949" y="2638874"/>
            <a:ext cx="24981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4" type="subTitle"/>
          </p:nvPr>
        </p:nvSpPr>
        <p:spPr>
          <a:xfrm>
            <a:off x="5925899" y="2638874"/>
            <a:ext cx="24981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5" type="subTitle"/>
          </p:nvPr>
        </p:nvSpPr>
        <p:spPr>
          <a:xfrm>
            <a:off x="3322948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6" type="subTitle"/>
          </p:nvPr>
        </p:nvSpPr>
        <p:spPr>
          <a:xfrm>
            <a:off x="5925896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679" y="43574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42642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 flipH="1" rot="10800000">
            <a:off x="0" y="-2761"/>
            <a:ext cx="9144100" cy="572711"/>
          </a:xfrm>
          <a:custGeom>
            <a:rect b="b" l="l" r="r" t="t"/>
            <a:pathLst>
              <a:path extrusionOk="0" h="12052" w="120021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15158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15158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3" type="subTitle"/>
          </p:nvPr>
        </p:nvSpPr>
        <p:spPr>
          <a:xfrm>
            <a:off x="54522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4" type="subTitle"/>
          </p:nvPr>
        </p:nvSpPr>
        <p:spPr>
          <a:xfrm>
            <a:off x="15158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5" type="subTitle"/>
          </p:nvPr>
        </p:nvSpPr>
        <p:spPr>
          <a:xfrm>
            <a:off x="54522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6" type="subTitle"/>
          </p:nvPr>
        </p:nvSpPr>
        <p:spPr>
          <a:xfrm>
            <a:off x="15158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7" type="subTitle"/>
          </p:nvPr>
        </p:nvSpPr>
        <p:spPr>
          <a:xfrm>
            <a:off x="54522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54522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8902" y="4229946"/>
            <a:ext cx="3022380" cy="7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647224" y="4520187"/>
            <a:ext cx="2954184" cy="539823"/>
          </a:xfrm>
          <a:custGeom>
            <a:rect b="b" l="l" r="r" t="t"/>
            <a:pathLst>
              <a:path extrusionOk="0" h="4565" w="24982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61768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 flipH="1" rot="-9000033">
            <a:off x="6802248" y="136687"/>
            <a:ext cx="359303" cy="292351"/>
          </a:xfrm>
          <a:custGeom>
            <a:rect b="b" l="l" r="r" t="t"/>
            <a:pathLst>
              <a:path extrusionOk="0" h="6822" w="8385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 rot="-5400000">
            <a:off x="403452" y="3587475"/>
            <a:ext cx="1205621" cy="2069725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6709" y="-212049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 flipH="1" rot="5400000">
            <a:off x="7583989" y="-373386"/>
            <a:ext cx="1186800" cy="1933622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719546" y="1663060"/>
            <a:ext cx="2119800" cy="11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2" type="subTitle"/>
          </p:nvPr>
        </p:nvSpPr>
        <p:spPr>
          <a:xfrm>
            <a:off x="3518798" y="1663060"/>
            <a:ext cx="2119800" cy="11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3" type="subTitle"/>
          </p:nvPr>
        </p:nvSpPr>
        <p:spPr>
          <a:xfrm>
            <a:off x="6308950" y="1663060"/>
            <a:ext cx="2115300" cy="11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719546" y="3317698"/>
            <a:ext cx="2119800" cy="11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5" type="subTitle"/>
          </p:nvPr>
        </p:nvSpPr>
        <p:spPr>
          <a:xfrm>
            <a:off x="3518798" y="3317699"/>
            <a:ext cx="2119800" cy="11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6308950" y="3317700"/>
            <a:ext cx="2115300" cy="11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7" type="subTitle"/>
          </p:nvPr>
        </p:nvSpPr>
        <p:spPr>
          <a:xfrm>
            <a:off x="715100" y="1333125"/>
            <a:ext cx="2119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3518798" y="1333125"/>
            <a:ext cx="2119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9" type="subTitle"/>
          </p:nvPr>
        </p:nvSpPr>
        <p:spPr>
          <a:xfrm>
            <a:off x="6313387" y="1333125"/>
            <a:ext cx="2115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3" type="subTitle"/>
          </p:nvPr>
        </p:nvSpPr>
        <p:spPr>
          <a:xfrm>
            <a:off x="715100" y="2983202"/>
            <a:ext cx="2119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4" type="subTitle"/>
          </p:nvPr>
        </p:nvSpPr>
        <p:spPr>
          <a:xfrm>
            <a:off x="3518798" y="2983203"/>
            <a:ext cx="21198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5" type="subTitle"/>
          </p:nvPr>
        </p:nvSpPr>
        <p:spPr>
          <a:xfrm>
            <a:off x="6313387" y="2983203"/>
            <a:ext cx="2115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36" name="Google Shape;1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2622" y="4525521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679" y="4605050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 flipH="1" rot="5400000">
            <a:off x="7627431" y="16696"/>
            <a:ext cx="2151024" cy="1948905"/>
          </a:xfrm>
          <a:custGeom>
            <a:rect b="b" l="l" r="r" t="t"/>
            <a:pathLst>
              <a:path extrusionOk="0" h="17199" w="29456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rot="-5400000">
            <a:off x="140695" y="3273365"/>
            <a:ext cx="1498366" cy="2514556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791" y="76801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hasCustomPrompt="1" type="title"/>
          </p:nvPr>
        </p:nvSpPr>
        <p:spPr>
          <a:xfrm>
            <a:off x="715100" y="3330025"/>
            <a:ext cx="33993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15100" y="3959852"/>
            <a:ext cx="3399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hasCustomPrompt="1" idx="2" type="title"/>
          </p:nvPr>
        </p:nvSpPr>
        <p:spPr>
          <a:xfrm>
            <a:off x="715100" y="2046811"/>
            <a:ext cx="33993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5" name="Google Shape;145;p20"/>
          <p:cNvSpPr txBox="1"/>
          <p:nvPr>
            <p:ph idx="3" type="subTitle"/>
          </p:nvPr>
        </p:nvSpPr>
        <p:spPr>
          <a:xfrm>
            <a:off x="715100" y="2676639"/>
            <a:ext cx="3399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hasCustomPrompt="1" idx="4" type="title"/>
          </p:nvPr>
        </p:nvSpPr>
        <p:spPr>
          <a:xfrm>
            <a:off x="715100" y="763597"/>
            <a:ext cx="33993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0"/>
          <p:cNvSpPr txBox="1"/>
          <p:nvPr>
            <p:ph idx="5" type="subTitle"/>
          </p:nvPr>
        </p:nvSpPr>
        <p:spPr>
          <a:xfrm>
            <a:off x="715100" y="1393425"/>
            <a:ext cx="3399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48" name="Google Shape;14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00822" y="2171701"/>
            <a:ext cx="1608565" cy="26934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7600950" y="-32625"/>
            <a:ext cx="1543046" cy="2119684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4409" y="-32624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81256"/>
            <a:ext cx="9144000" cy="104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065800" y="1876500"/>
            <a:ext cx="2264100" cy="10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814200" y="1876488"/>
            <a:ext cx="1099200" cy="1002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7600950" y="-32625"/>
            <a:ext cx="1543046" cy="2119684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52" y="-70800"/>
            <a:ext cx="2745371" cy="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4" name="Google Shape;15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2850" y="817865"/>
            <a:ext cx="2378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 flipH="1" rot="-5400000">
            <a:off x="7232634" y="-317484"/>
            <a:ext cx="1593914" cy="2228883"/>
          </a:xfrm>
          <a:custGeom>
            <a:rect b="b" l="l" r="r" t="t"/>
            <a:pathLst>
              <a:path extrusionOk="0" h="32617" w="23325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012" y="-12"/>
            <a:ext cx="191782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424531"/>
            <a:ext cx="9144000" cy="104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/>
        </p:nvSpPr>
        <p:spPr>
          <a:xfrm>
            <a:off x="-1284100" y="4515048"/>
            <a:ext cx="3234544" cy="591053"/>
          </a:xfrm>
          <a:custGeom>
            <a:rect b="b" l="l" r="r" t="t"/>
            <a:pathLst>
              <a:path extrusionOk="0" h="4565" w="24982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0" y="4620406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-853155" y="-959925"/>
            <a:ext cx="1767545" cy="1915232"/>
          </a:xfrm>
          <a:custGeom>
            <a:rect b="b" l="l" r="r" t="t"/>
            <a:pathLst>
              <a:path extrusionOk="0" h="15069" w="13907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353" y="76201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33754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 rot="-5400000">
            <a:off x="344811" y="-373386"/>
            <a:ext cx="1186800" cy="1933622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 flipH="1" rot="5400000">
            <a:off x="7506527" y="3587475"/>
            <a:ext cx="1205621" cy="2069725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 rot="9000033">
            <a:off x="1954049" y="136687"/>
            <a:ext cx="359303" cy="292351"/>
          </a:xfrm>
          <a:custGeom>
            <a:rect b="b" l="l" r="r" t="t"/>
            <a:pathLst>
              <a:path extrusionOk="0" h="6822" w="8385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2" name="Google Shape;17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748" y="-98575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 flipH="1" rot="-5400000">
            <a:off x="232831" y="-237906"/>
            <a:ext cx="1439395" cy="1904857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670319"/>
            <a:ext cx="9144000" cy="104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4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00" y="4361404"/>
            <a:ext cx="91440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450" y="-3530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 rot="5400000">
            <a:off x="7583989" y="3664937"/>
            <a:ext cx="1186800" cy="1933622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 flipH="1" rot="-5400000">
            <a:off x="403452" y="-432028"/>
            <a:ext cx="1205621" cy="2069725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4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4" y="4532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622" y="4532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374" y="114050"/>
            <a:ext cx="3999475" cy="9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ctrTitle"/>
          </p:nvPr>
        </p:nvSpPr>
        <p:spPr>
          <a:xfrm>
            <a:off x="1765775" y="535000"/>
            <a:ext cx="42840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1760900" y="1644100"/>
            <a:ext cx="4293900" cy="13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27"/>
          <p:cNvSpPr txBox="1"/>
          <p:nvPr/>
        </p:nvSpPr>
        <p:spPr>
          <a:xfrm>
            <a:off x="1760900" y="29104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b="1" lang="en" sz="1000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b="1" lang="en" sz="1000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117" y="4131062"/>
            <a:ext cx="6773509" cy="15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 rot="-5400000">
            <a:off x="344811" y="-373386"/>
            <a:ext cx="1186800" cy="1933622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/>
          <p:nvPr/>
        </p:nvSpPr>
        <p:spPr>
          <a:xfrm rot="9000033">
            <a:off x="1954049" y="136687"/>
            <a:ext cx="359303" cy="292351"/>
          </a:xfrm>
          <a:custGeom>
            <a:rect b="b" l="l" r="r" t="t"/>
            <a:pathLst>
              <a:path extrusionOk="0" h="6822" w="8385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 rot="257312">
            <a:off x="8399299" y="2998769"/>
            <a:ext cx="1199809" cy="273594"/>
          </a:xfrm>
          <a:custGeom>
            <a:rect b="b" l="l" r="r" t="t"/>
            <a:pathLst>
              <a:path extrusionOk="0" h="4390" w="20673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 flipH="1" rot="5400000">
            <a:off x="6255404" y="2254704"/>
            <a:ext cx="1390666" cy="4386927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 flipH="1" rot="5400000">
            <a:off x="7185430" y="-308345"/>
            <a:ext cx="1650206" cy="2266975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78" y="3607560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600" y="3848892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130" y="3452570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949" y="3504209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475" y="2308412"/>
            <a:ext cx="2168825" cy="30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25" y="4295049"/>
            <a:ext cx="5005174" cy="11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1392"/>
            <a:ext cx="4697519" cy="10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5387" y="4179399"/>
            <a:ext cx="803474" cy="60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0574" y="4196200"/>
            <a:ext cx="7451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 rot="-5400000">
            <a:off x="780396" y="3391584"/>
            <a:ext cx="1049068" cy="2609810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4691" y="12452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07625"/>
            <a:ext cx="77040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355497" y="1639750"/>
            <a:ext cx="1881900" cy="471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6479851" y="1639750"/>
            <a:ext cx="1881900" cy="471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82250" y="2229578"/>
            <a:ext cx="2455200" cy="125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906471" y="2229575"/>
            <a:ext cx="2455200" cy="125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 flipH="1" rot="5400000">
            <a:off x="7185430" y="-308345"/>
            <a:ext cx="1650206" cy="2266975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6"/>
          <p:cNvSpPr/>
          <p:nvPr/>
        </p:nvSpPr>
        <p:spPr>
          <a:xfrm>
            <a:off x="-1275131" y="-1380225"/>
            <a:ext cx="3827832" cy="1915232"/>
          </a:xfrm>
          <a:custGeom>
            <a:rect b="b" l="l" r="r" t="t"/>
            <a:pathLst>
              <a:path extrusionOk="0" h="15069" w="13907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4" y="4532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622" y="4532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1573" y="4532312"/>
            <a:ext cx="1037124" cy="7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367800" y="1055225"/>
            <a:ext cx="37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362900" y="1810400"/>
            <a:ext cx="37443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4245756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 rot="5400000">
            <a:off x="7627431" y="3257087"/>
            <a:ext cx="2151024" cy="1948905"/>
          </a:xfrm>
          <a:custGeom>
            <a:rect b="b" l="l" r="r" t="t"/>
            <a:pathLst>
              <a:path extrusionOk="0" h="17199" w="29456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 flipH="1" rot="-5400000">
            <a:off x="508095" y="-510195"/>
            <a:ext cx="1498366" cy="2514556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1388100" y="110685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 flipH="1">
            <a:off x="6296537" y="-1035350"/>
            <a:ext cx="3827832" cy="1915232"/>
          </a:xfrm>
          <a:custGeom>
            <a:rect b="b" l="l" r="r" t="t"/>
            <a:pathLst>
              <a:path extrusionOk="0" h="15069" w="13907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30059" y="3770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8759" y="3770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66" y="3770312"/>
            <a:ext cx="1037124" cy="7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720100" y="534998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241550" y="2207325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4900" y="4361404"/>
            <a:ext cx="91440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75175" y="-3530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flipH="1" rot="-5400000">
            <a:off x="344811" y="3664937"/>
            <a:ext cx="1186800" cy="1933622"/>
          </a:xfrm>
          <a:custGeom>
            <a:rect b="b" l="l" r="r" t="t"/>
            <a:pathLst>
              <a:path extrusionOk="0" h="34234" w="24921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 rot="5400000">
            <a:off x="7506527" y="-432028"/>
            <a:ext cx="1205621" cy="2069725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716592" y="44336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5679" y="44928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flipH="1" rot="10800000">
            <a:off x="0" y="-2761"/>
            <a:ext cx="9144100" cy="572711"/>
          </a:xfrm>
          <a:custGeom>
            <a:rect b="b" l="l" r="r" t="t"/>
            <a:pathLst>
              <a:path extrusionOk="0" h="12052" w="120021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3.gif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jpg"/><Relationship Id="rId5" Type="http://schemas.openxmlformats.org/officeDocument/2006/relationships/image" Target="../media/image20.jpg"/><Relationship Id="rId6" Type="http://schemas.openxmlformats.org/officeDocument/2006/relationships/image" Target="../media/image10.jpg"/><Relationship Id="rId7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0000" y="-278800"/>
            <a:ext cx="11861801" cy="542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1022350" y="3479800"/>
            <a:ext cx="7277100" cy="647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1540000" dist="57150">
              <a:schemeClr val="accent1">
                <a:alpha val="9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Lobster"/>
                <a:ea typeface="Lobster"/>
                <a:cs typeface="Lobster"/>
                <a:sym typeface="Lobster"/>
              </a:rPr>
              <a:t>Smarter Farming. Instant Answers, Expert Advice, Anytime, Anywhere!" 🚀🌾</a:t>
            </a:r>
            <a:endParaRPr b="1" sz="17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idx="7" type="subTitle"/>
          </p:nvPr>
        </p:nvSpPr>
        <p:spPr>
          <a:xfrm>
            <a:off x="724225" y="1587125"/>
            <a:ext cx="2119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Chat UI</a:t>
            </a:r>
            <a:endParaRPr/>
          </a:p>
        </p:txBody>
      </p:sp>
      <p:sp>
        <p:nvSpPr>
          <p:cNvPr id="391" name="Google Shape;391;p39"/>
          <p:cNvSpPr txBox="1"/>
          <p:nvPr>
            <p:ph idx="4" type="subTitle"/>
          </p:nvPr>
        </p:nvSpPr>
        <p:spPr>
          <a:xfrm>
            <a:off x="1311996" y="3683998"/>
            <a:ext cx="21198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Superfast, accurate, and fine-tuned for agriculture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9"/>
          <p:cNvSpPr txBox="1"/>
          <p:nvPr>
            <p:ph idx="5" type="subTitle"/>
          </p:nvPr>
        </p:nvSpPr>
        <p:spPr>
          <a:xfrm>
            <a:off x="5004698" y="3957299"/>
            <a:ext cx="21198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Stores common queries &amp; retrieves relevant info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9"/>
          <p:cNvSpPr txBox="1"/>
          <p:nvPr>
            <p:ph idx="1" type="subTitle"/>
          </p:nvPr>
        </p:nvSpPr>
        <p:spPr>
          <a:xfrm>
            <a:off x="728646" y="1978660"/>
            <a:ext cx="21198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Built with Streamlit for real-time conversation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9"/>
          <p:cNvSpPr txBox="1"/>
          <p:nvPr>
            <p:ph idx="13" type="subTitle"/>
          </p:nvPr>
        </p:nvSpPr>
        <p:spPr>
          <a:xfrm>
            <a:off x="1312000" y="3199202"/>
            <a:ext cx="2119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Model – GEMINI AI</a:t>
            </a:r>
            <a:endParaRPr/>
          </a:p>
        </p:txBody>
      </p:sp>
      <p:sp>
        <p:nvSpPr>
          <p:cNvPr id="395" name="Google Shape;395;p39"/>
          <p:cNvSpPr txBox="1"/>
          <p:nvPr>
            <p:ph type="title"/>
          </p:nvPr>
        </p:nvSpPr>
        <p:spPr>
          <a:xfrm>
            <a:off x="516800" y="255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Overview – How Agri Bot Works?</a:t>
            </a:r>
            <a:endParaRPr/>
          </a:p>
        </p:txBody>
      </p:sp>
      <p:sp>
        <p:nvSpPr>
          <p:cNvPr id="396" name="Google Shape;396;p39"/>
          <p:cNvSpPr txBox="1"/>
          <p:nvPr>
            <p:ph idx="8" type="subTitle"/>
          </p:nvPr>
        </p:nvSpPr>
        <p:spPr>
          <a:xfrm>
            <a:off x="3518798" y="1459500"/>
            <a:ext cx="2119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&amp; Context Handling</a:t>
            </a:r>
            <a:endParaRPr/>
          </a:p>
        </p:txBody>
      </p:sp>
      <p:sp>
        <p:nvSpPr>
          <p:cNvPr id="397" name="Google Shape;397;p39"/>
          <p:cNvSpPr txBox="1"/>
          <p:nvPr>
            <p:ph idx="9" type="subTitle"/>
          </p:nvPr>
        </p:nvSpPr>
        <p:spPr>
          <a:xfrm>
            <a:off x="5981700" y="1493850"/>
            <a:ext cx="2578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Retrieval-Augmented Generation (RAG)</a:t>
            </a:r>
            <a:endParaRPr/>
          </a:p>
        </p:txBody>
      </p:sp>
      <p:sp>
        <p:nvSpPr>
          <p:cNvPr id="398" name="Google Shape;398;p39"/>
          <p:cNvSpPr txBox="1"/>
          <p:nvPr>
            <p:ph idx="2" type="subTitle"/>
          </p:nvPr>
        </p:nvSpPr>
        <p:spPr>
          <a:xfrm>
            <a:off x="3518798" y="1978660"/>
            <a:ext cx="21198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Uses LangChain to store past conversations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9"/>
          <p:cNvSpPr txBox="1"/>
          <p:nvPr>
            <p:ph idx="3" type="subTitle"/>
          </p:nvPr>
        </p:nvSpPr>
        <p:spPr>
          <a:xfrm>
            <a:off x="6308950" y="1978650"/>
            <a:ext cx="22509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etches data from Wikipedia, Arxiv, DuckDuckGo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9"/>
          <p:cNvSpPr txBox="1"/>
          <p:nvPr>
            <p:ph idx="14" type="subTitle"/>
          </p:nvPr>
        </p:nvSpPr>
        <p:spPr>
          <a:xfrm>
            <a:off x="4712601" y="3318675"/>
            <a:ext cx="2882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Database FACEBOOK AI SIMILARITY SEARCH (FAISS)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type="title"/>
          </p:nvPr>
        </p:nvSpPr>
        <p:spPr>
          <a:xfrm>
            <a:off x="720100" y="877900"/>
            <a:ext cx="77040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 Bot System Architecture – The Tech Stack</a:t>
            </a:r>
            <a:endParaRPr/>
          </a:p>
        </p:txBody>
      </p:sp>
      <p:sp>
        <p:nvSpPr>
          <p:cNvPr id="406" name="Google Shape;406;p40"/>
          <p:cNvSpPr txBox="1"/>
          <p:nvPr>
            <p:ph idx="1" type="subTitle"/>
          </p:nvPr>
        </p:nvSpPr>
        <p:spPr>
          <a:xfrm>
            <a:off x="720100" y="2133600"/>
            <a:ext cx="74967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🖥️ Frontend: Streamlit – Lightweight &amp; user-friendly interface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🧠 Memory: LangChain’s ConversationBufferMemory – Stores past chats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📡 Retrieval: Wikipedia API, Arxiv API, DuckDuckGo Search API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🧠 AI Processing: Gemini AI – Smart, context-aware responses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📊 Vector Database: FAISS – Quick knowledge retrieval for efficiency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🔌 Custom Actions: Fetches real-time weather updates &amp; market prices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-12"/>
            <a:ext cx="2830056" cy="68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563" y="1761450"/>
            <a:ext cx="1902965" cy="4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/>
          <p:nvPr/>
        </p:nvSpPr>
        <p:spPr>
          <a:xfrm rot="5400000">
            <a:off x="6620557" y="-1509601"/>
            <a:ext cx="1498366" cy="4517568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1"/>
          <p:cNvPicPr preferRelativeResize="0"/>
          <p:nvPr/>
        </p:nvPicPr>
        <p:blipFill rotWithShape="1">
          <a:blip r:embed="rId4">
            <a:alphaModFix/>
          </a:blip>
          <a:srcRect b="42477" l="25971" r="23764" t="3657"/>
          <a:stretch/>
        </p:blipFill>
        <p:spPr>
          <a:xfrm>
            <a:off x="0" y="17361"/>
            <a:ext cx="9628526" cy="506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uffed white cat is sitting on a box and says `` but why '' . (provided by Tenor)" id="419" name="Google Shape;4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/>
          <p:nvPr>
            <p:ph type="title"/>
          </p:nvPr>
        </p:nvSpPr>
        <p:spPr>
          <a:xfrm>
            <a:off x="720100" y="534998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Agri Bot Unique?</a:t>
            </a:r>
            <a:endParaRPr/>
          </a:p>
        </p:txBody>
      </p:sp>
      <p:sp>
        <p:nvSpPr>
          <p:cNvPr id="425" name="Google Shape;425;p43"/>
          <p:cNvSpPr txBox="1"/>
          <p:nvPr>
            <p:ph idx="1" type="subTitle"/>
          </p:nvPr>
        </p:nvSpPr>
        <p:spPr>
          <a:xfrm>
            <a:off x="317500" y="1625600"/>
            <a:ext cx="7886700" cy="27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✅ More than just a chatbot – It retrieves, thinks, and generates real answers.</a:t>
            </a:r>
            <a:br>
              <a:rPr b="1" lang="en">
                <a:latin typeface="Arial"/>
                <a:ea typeface="Arial"/>
                <a:cs typeface="Arial"/>
                <a:sym typeface="Arial"/>
              </a:rPr>
            </a:b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🔎 Live Data Fetching – Wikipedia, Arxiv, DuckDuckGo for real-time updates.</a:t>
            </a:r>
            <a:br>
              <a:rPr b="1" lang="en">
                <a:latin typeface="Arial"/>
                <a:ea typeface="Arial"/>
                <a:cs typeface="Arial"/>
                <a:sym typeface="Arial"/>
              </a:rPr>
            </a:b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🧠 Memory Retention – Remembers past queries, unlike traditional chatbots.</a:t>
            </a:r>
            <a:br>
              <a:rPr b="1" lang="en">
                <a:latin typeface="Arial"/>
                <a:ea typeface="Arial"/>
                <a:cs typeface="Arial"/>
                <a:sym typeface="Arial"/>
              </a:rPr>
            </a:b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🌏 Multilingual Language Support – Helps farmers in their local language.</a:t>
            </a:r>
            <a:br>
              <a:rPr b="1" lang="en">
                <a:latin typeface="Arial"/>
                <a:ea typeface="Arial"/>
                <a:cs typeface="Arial"/>
                <a:sym typeface="Arial"/>
              </a:rPr>
            </a:b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⚡ Superfast AI (Gemini AI) – Real-time, fact-based responses.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type="title"/>
          </p:nvPr>
        </p:nvSpPr>
        <p:spPr>
          <a:xfrm>
            <a:off x="1219200" y="292100"/>
            <a:ext cx="72096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Customers &amp; Market Opportunities </a:t>
            </a:r>
            <a:endParaRPr/>
          </a:p>
        </p:txBody>
      </p:sp>
      <p:sp>
        <p:nvSpPr>
          <p:cNvPr id="431" name="Google Shape;431;p44"/>
          <p:cNvSpPr txBox="1"/>
          <p:nvPr>
            <p:ph idx="1" type="subTitle"/>
          </p:nvPr>
        </p:nvSpPr>
        <p:spPr>
          <a:xfrm>
            <a:off x="673100" y="1524000"/>
            <a:ext cx="77556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Government Portals &amp; Schemes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– Integration with agriculture ministry platforms, enabling real-time AI advisory, funded by the government.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B2B Partnerships with Agritech Startups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– AI chatbot integration into farming apps, e-commerce platforms, &amp; digital advisory services.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Personalized Advisory for Farmers –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Premium AI-driven recommendations for crop management, disease detection, and weather predictions.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Upskilling &amp; Training Services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– AI-based digital learning programs for farmers to improve productivity &amp; modern farming techniques.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man 's face with the words now is the time on the bottom (provided by Tenor)"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>
            <p:ph idx="4294967295" type="subTitle"/>
          </p:nvPr>
        </p:nvSpPr>
        <p:spPr>
          <a:xfrm>
            <a:off x="576275" y="2853374"/>
            <a:ext cx="24981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🔥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AI Adoption is at an All-Time High.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6"/>
          <p:cNvSpPr txBox="1"/>
          <p:nvPr>
            <p:ph idx="4294967295" type="subTitle"/>
          </p:nvPr>
        </p:nvSpPr>
        <p:spPr>
          <a:xfrm>
            <a:off x="3195949" y="2853374"/>
            <a:ext cx="24981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🌾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Agritech Industry is Booming.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6"/>
          <p:cNvSpPr txBox="1"/>
          <p:nvPr>
            <p:ph idx="4294967295" type="subTitle"/>
          </p:nvPr>
        </p:nvSpPr>
        <p:spPr>
          <a:xfrm>
            <a:off x="5815624" y="2853374"/>
            <a:ext cx="24981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📱 Internet Penetration in Rural Areas is Rising.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6"/>
          <p:cNvSpPr txBox="1"/>
          <p:nvPr>
            <p:ph idx="4294967295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NOW? - THE PERFECT TIMING!</a:t>
            </a:r>
            <a:endParaRPr/>
          </a:p>
        </p:txBody>
      </p:sp>
      <p:pic>
        <p:nvPicPr>
          <p:cNvPr id="445" name="Google Shape;4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191" y="6896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749" y="304800"/>
            <a:ext cx="2172107" cy="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675" y="4123575"/>
            <a:ext cx="1552276" cy="11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6"/>
          <p:cNvSpPr/>
          <p:nvPr/>
        </p:nvSpPr>
        <p:spPr>
          <a:xfrm>
            <a:off x="-399825" y="4207738"/>
            <a:ext cx="2498101" cy="1637092"/>
          </a:xfrm>
          <a:custGeom>
            <a:rect b="b" l="l" r="r" t="t"/>
            <a:pathLst>
              <a:path extrusionOk="0" h="6822" w="8385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00" y="1546275"/>
            <a:ext cx="2060986" cy="10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0360" y="1546275"/>
            <a:ext cx="1917050" cy="107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6"/>
          <p:cNvPicPr preferRelativeResize="0"/>
          <p:nvPr/>
        </p:nvPicPr>
        <p:blipFill rotWithShape="1">
          <a:blip r:embed="rId7">
            <a:alphaModFix/>
          </a:blip>
          <a:srcRect b="0" l="50765" r="0" t="0"/>
          <a:stretch/>
        </p:blipFill>
        <p:spPr>
          <a:xfrm>
            <a:off x="6288524" y="1405575"/>
            <a:ext cx="17632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/>
          <p:nvPr>
            <p:ph type="title"/>
          </p:nvPr>
        </p:nvSpPr>
        <p:spPr>
          <a:xfrm>
            <a:off x="4362900" y="293225"/>
            <a:ext cx="37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457" name="Google Shape;457;p47"/>
          <p:cNvSpPr txBox="1"/>
          <p:nvPr>
            <p:ph idx="1" type="body"/>
          </p:nvPr>
        </p:nvSpPr>
        <p:spPr>
          <a:xfrm>
            <a:off x="2870200" y="1358900"/>
            <a:ext cx="57405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-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Expand Regional Language Support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– Bengali, Urdu, Punjabi &amp; more.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-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Voice-Based Chatbot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– Helping farmers who can’t type.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-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AI-Powered Crop Disease Detection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– Upload an image, get instant diagnosis.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-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Partnerships with Agricultural Universities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– Real-world pilot testing.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-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Scaling Beyond India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– AI advisory for global farming communities.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oman sitting in a chair with the words &quot; so what 's next after this &quot; on her face (provided by Tenor)"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358900"/>
            <a:ext cx="284480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idx="1" type="subTitle"/>
          </p:nvPr>
        </p:nvSpPr>
        <p:spPr>
          <a:xfrm>
            <a:off x="203200" y="1591900"/>
            <a:ext cx="4157100" cy="31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1.2 Billion Farmers Need Smarter Solutions.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AI + Farming = The Future of Agriculture.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Agri Bot Can Transform Rural Communities.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We’re Just Getting Started – Let’s Build the Future!</a:t>
            </a:r>
            <a:endParaRPr sz="1800"/>
          </a:p>
        </p:txBody>
      </p:sp>
      <p:sp>
        <p:nvSpPr>
          <p:cNvPr id="464" name="Google Shape;464;p48"/>
          <p:cNvSpPr txBox="1"/>
          <p:nvPr>
            <p:ph idx="4" type="title"/>
          </p:nvPr>
        </p:nvSpPr>
        <p:spPr>
          <a:xfrm>
            <a:off x="715100" y="763600"/>
            <a:ext cx="40092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Final Thoughts – Why This Matters?</a:t>
            </a:r>
            <a:endParaRPr sz="4000"/>
          </a:p>
        </p:txBody>
      </p:sp>
      <p:pic>
        <p:nvPicPr>
          <p:cNvPr id="465" name="Google Shape;465;p48"/>
          <p:cNvPicPr preferRelativeResize="0"/>
          <p:nvPr/>
        </p:nvPicPr>
        <p:blipFill rotWithShape="1">
          <a:blip r:embed="rId3">
            <a:alphaModFix/>
          </a:blip>
          <a:srcRect b="0" l="15432" r="15425" t="0"/>
          <a:stretch/>
        </p:blipFill>
        <p:spPr>
          <a:xfrm>
            <a:off x="4614300" y="420700"/>
            <a:ext cx="4068600" cy="4068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6" name="Google Shape;4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9592">
            <a:off x="3732251" y="2166825"/>
            <a:ext cx="2030101" cy="33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03075" y="2958009"/>
            <a:ext cx="1608565" cy="269343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8"/>
          <p:cNvSpPr/>
          <p:nvPr/>
        </p:nvSpPr>
        <p:spPr>
          <a:xfrm>
            <a:off x="7897473" y="739809"/>
            <a:ext cx="519178" cy="422401"/>
          </a:xfrm>
          <a:custGeom>
            <a:rect b="b" l="l" r="r" t="t"/>
            <a:pathLst>
              <a:path extrusionOk="0" h="6822" w="8385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>
            <p:ph type="ctrTitle"/>
          </p:nvPr>
        </p:nvSpPr>
        <p:spPr>
          <a:xfrm>
            <a:off x="520075" y="850525"/>
            <a:ext cx="5562000" cy="20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</a:rPr>
              <a:t>🌾 Agri Bot🌾</a:t>
            </a:r>
            <a:br>
              <a:rPr lang="en" sz="7000">
                <a:solidFill>
                  <a:schemeClr val="dk1"/>
                </a:solidFill>
              </a:rPr>
            </a:br>
            <a:r>
              <a:rPr lang="en" sz="3900">
                <a:solidFill>
                  <a:schemeClr val="dk2"/>
                </a:solidFill>
              </a:rPr>
              <a:t>YOur AI-powered farming buddy.</a:t>
            </a:r>
            <a:endParaRPr sz="3900">
              <a:solidFill>
                <a:schemeClr val="dk2"/>
              </a:solidFill>
            </a:endParaRPr>
          </a:p>
        </p:txBody>
      </p:sp>
      <p:sp>
        <p:nvSpPr>
          <p:cNvPr id="233" name="Google Shape;233;p31"/>
          <p:cNvSpPr txBox="1"/>
          <p:nvPr>
            <p:ph idx="1" type="subTitle"/>
          </p:nvPr>
        </p:nvSpPr>
        <p:spPr>
          <a:xfrm>
            <a:off x="715100" y="2998525"/>
            <a:ext cx="35652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Team Name: ERROR404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Theme: Agri-Tech</a:t>
            </a:r>
            <a:endParaRPr sz="1400"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 rot="257312">
            <a:off x="8399299" y="2998769"/>
            <a:ext cx="1199809" cy="273594"/>
          </a:xfrm>
          <a:custGeom>
            <a:rect b="b" l="l" r="r" t="t"/>
            <a:pathLst>
              <a:path extrusionOk="0" h="4390" w="20673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/>
          <p:nvPr/>
        </p:nvSpPr>
        <p:spPr>
          <a:xfrm flipH="1" rot="5400000">
            <a:off x="6255404" y="2254704"/>
            <a:ext cx="1390666" cy="4386927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720" y="3247461"/>
            <a:ext cx="5046311" cy="121485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9"/>
          <p:cNvSpPr txBox="1"/>
          <p:nvPr>
            <p:ph type="ctrTitle"/>
          </p:nvPr>
        </p:nvSpPr>
        <p:spPr>
          <a:xfrm>
            <a:off x="1765775" y="535000"/>
            <a:ext cx="42840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5" name="Google Shape;475;p49"/>
          <p:cNvSpPr txBox="1"/>
          <p:nvPr>
            <p:ph idx="4294967295" type="subTitle"/>
          </p:nvPr>
        </p:nvSpPr>
        <p:spPr>
          <a:xfrm>
            <a:off x="1760900" y="3713775"/>
            <a:ext cx="4293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Please keep this slide as attribution</a:t>
            </a:r>
            <a:endParaRPr sz="1000"/>
          </a:p>
        </p:txBody>
      </p:sp>
      <p:sp>
        <p:nvSpPr>
          <p:cNvPr id="476" name="Google Shape;476;p49"/>
          <p:cNvSpPr/>
          <p:nvPr/>
        </p:nvSpPr>
        <p:spPr>
          <a:xfrm>
            <a:off x="715110" y="843750"/>
            <a:ext cx="664800" cy="66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49"/>
          <p:cNvGrpSpPr/>
          <p:nvPr/>
        </p:nvGrpSpPr>
        <p:grpSpPr>
          <a:xfrm>
            <a:off x="815669" y="957618"/>
            <a:ext cx="463682" cy="436708"/>
            <a:chOff x="2870687" y="3796508"/>
            <a:chExt cx="375421" cy="353610"/>
          </a:xfrm>
        </p:grpSpPr>
        <p:sp>
          <p:nvSpPr>
            <p:cNvPr id="478" name="Google Shape;478;p49"/>
            <p:cNvSpPr/>
            <p:nvPr/>
          </p:nvSpPr>
          <p:spPr>
            <a:xfrm>
              <a:off x="2884169" y="3802104"/>
              <a:ext cx="342522" cy="342418"/>
            </a:xfrm>
            <a:custGeom>
              <a:rect b="b" l="l" r="r" t="t"/>
              <a:pathLst>
                <a:path extrusionOk="0" h="13156" w="1316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2943772" y="3876569"/>
              <a:ext cx="186123" cy="267953"/>
            </a:xfrm>
            <a:custGeom>
              <a:rect b="b" l="l" r="r" t="t"/>
              <a:pathLst>
                <a:path extrusionOk="0" h="10295" w="7151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2870687" y="3796508"/>
              <a:ext cx="375421" cy="353610"/>
            </a:xfrm>
            <a:custGeom>
              <a:rect b="b" l="l" r="r" t="t"/>
              <a:pathLst>
                <a:path extrusionOk="0" h="13586" w="14424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49"/>
          <p:cNvSpPr/>
          <p:nvPr/>
        </p:nvSpPr>
        <p:spPr>
          <a:xfrm>
            <a:off x="715110" y="1684625"/>
            <a:ext cx="664800" cy="66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49"/>
          <p:cNvGrpSpPr/>
          <p:nvPr/>
        </p:nvGrpSpPr>
        <p:grpSpPr>
          <a:xfrm>
            <a:off x="815828" y="1797084"/>
            <a:ext cx="463365" cy="439890"/>
            <a:chOff x="3744430" y="3796534"/>
            <a:chExt cx="372480" cy="353610"/>
          </a:xfrm>
        </p:grpSpPr>
        <p:sp>
          <p:nvSpPr>
            <p:cNvPr id="483" name="Google Shape;483;p49"/>
            <p:cNvSpPr/>
            <p:nvPr/>
          </p:nvSpPr>
          <p:spPr>
            <a:xfrm>
              <a:off x="3768713" y="3802104"/>
              <a:ext cx="342522" cy="342418"/>
            </a:xfrm>
            <a:custGeom>
              <a:rect b="b" l="l" r="r" t="t"/>
              <a:pathLst>
                <a:path extrusionOk="0" h="13156" w="1316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3850206" y="3943225"/>
              <a:ext cx="38026" cy="112387"/>
            </a:xfrm>
            <a:custGeom>
              <a:rect b="b" l="l" r="r" t="t"/>
              <a:pathLst>
                <a:path extrusionOk="0" h="4318" w="1461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3835188" y="3876126"/>
              <a:ext cx="53044" cy="45522"/>
            </a:xfrm>
            <a:custGeom>
              <a:rect b="b" l="l" r="r" t="t"/>
              <a:pathLst>
                <a:path extrusionOk="0" h="1749" w="2038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3924670" y="3943121"/>
              <a:ext cx="119805" cy="112491"/>
            </a:xfrm>
            <a:custGeom>
              <a:rect b="b" l="l" r="r" t="t"/>
              <a:pathLst>
                <a:path extrusionOk="0" h="4322" w="4603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3744430" y="3796534"/>
              <a:ext cx="372480" cy="353610"/>
            </a:xfrm>
            <a:custGeom>
              <a:rect b="b" l="l" r="r" t="t"/>
              <a:pathLst>
                <a:path extrusionOk="0" h="13586" w="14311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3844974" y="3937993"/>
              <a:ext cx="48489" cy="122850"/>
            </a:xfrm>
            <a:custGeom>
              <a:rect b="b" l="l" r="r" t="t"/>
              <a:pathLst>
                <a:path extrusionOk="0" h="4720" w="1863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3828134" y="3870973"/>
              <a:ext cx="65329" cy="55881"/>
            </a:xfrm>
            <a:custGeom>
              <a:rect b="b" l="l" r="r" t="t"/>
              <a:pathLst>
                <a:path extrusionOk="0" h="2147" w="251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3919439" y="3937993"/>
              <a:ext cx="130346" cy="122850"/>
            </a:xfrm>
            <a:custGeom>
              <a:rect b="b" l="l" r="r" t="t"/>
              <a:pathLst>
                <a:path extrusionOk="0" h="4720" w="5008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49"/>
          <p:cNvSpPr/>
          <p:nvPr/>
        </p:nvSpPr>
        <p:spPr>
          <a:xfrm>
            <a:off x="715110" y="2525500"/>
            <a:ext cx="664800" cy="66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9"/>
          <p:cNvSpPr/>
          <p:nvPr/>
        </p:nvSpPr>
        <p:spPr>
          <a:xfrm>
            <a:off x="715110" y="3366375"/>
            <a:ext cx="664800" cy="66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49"/>
          <p:cNvGrpSpPr/>
          <p:nvPr/>
        </p:nvGrpSpPr>
        <p:grpSpPr>
          <a:xfrm>
            <a:off x="816003" y="2638170"/>
            <a:ext cx="463015" cy="439466"/>
            <a:chOff x="3302118" y="3796534"/>
            <a:chExt cx="372558" cy="353610"/>
          </a:xfrm>
        </p:grpSpPr>
        <p:sp>
          <p:nvSpPr>
            <p:cNvPr id="494" name="Google Shape;494;p49"/>
            <p:cNvSpPr/>
            <p:nvPr/>
          </p:nvSpPr>
          <p:spPr>
            <a:xfrm>
              <a:off x="3326480" y="3802104"/>
              <a:ext cx="342418" cy="342418"/>
            </a:xfrm>
            <a:custGeom>
              <a:rect b="b" l="l" r="r" t="t"/>
              <a:pathLst>
                <a:path extrusionOk="0" h="13156" w="13156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3387931" y="3863555"/>
              <a:ext cx="219620" cy="219620"/>
            </a:xfrm>
            <a:custGeom>
              <a:rect b="b" l="l" r="r" t="t"/>
              <a:pathLst>
                <a:path extrusionOk="0" h="8438" w="8438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3542326" y="3891378"/>
              <a:ext cx="29775" cy="29880"/>
            </a:xfrm>
            <a:custGeom>
              <a:rect b="b" l="l" r="r" t="t"/>
              <a:pathLst>
                <a:path extrusionOk="0" h="1148" w="1144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3302118" y="3796534"/>
              <a:ext cx="372558" cy="353610"/>
            </a:xfrm>
            <a:custGeom>
              <a:rect b="b" l="l" r="r" t="t"/>
              <a:pathLst>
                <a:path extrusionOk="0" h="13586" w="14314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3387931" y="3863555"/>
              <a:ext cx="219620" cy="219620"/>
            </a:xfrm>
            <a:custGeom>
              <a:rect b="b" l="l" r="r" t="t"/>
              <a:pathLst>
                <a:path extrusionOk="0" h="8438" w="8438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3434546" y="3915506"/>
              <a:ext cx="127665" cy="115562"/>
            </a:xfrm>
            <a:custGeom>
              <a:rect b="b" l="l" r="r" t="t"/>
              <a:pathLst>
                <a:path extrusionOk="0" h="4440" w="4905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3542326" y="3891378"/>
              <a:ext cx="29775" cy="29880"/>
            </a:xfrm>
            <a:custGeom>
              <a:rect b="b" l="l" r="r" t="t"/>
              <a:pathLst>
                <a:path extrusionOk="0" h="1148" w="1144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49"/>
          <p:cNvGrpSpPr/>
          <p:nvPr/>
        </p:nvGrpSpPr>
        <p:grpSpPr>
          <a:xfrm>
            <a:off x="850708" y="3501851"/>
            <a:ext cx="393605" cy="393605"/>
            <a:chOff x="2775123" y="1408261"/>
            <a:chExt cx="3847554" cy="3847554"/>
          </a:xfrm>
        </p:grpSpPr>
        <p:sp>
          <p:nvSpPr>
            <p:cNvPr id="502" name="Google Shape;502;p49"/>
            <p:cNvSpPr/>
            <p:nvPr/>
          </p:nvSpPr>
          <p:spPr>
            <a:xfrm>
              <a:off x="2775123" y="1408261"/>
              <a:ext cx="3847554" cy="3847554"/>
            </a:xfrm>
            <a:custGeom>
              <a:rect b="b" l="l" r="r" t="t"/>
              <a:pathLst>
                <a:path extrusionOk="0" h="208483" w="208483">
                  <a:moveTo>
                    <a:pt x="104241" y="0"/>
                  </a:moveTo>
                  <a:cubicBezTo>
                    <a:pt x="46667" y="0"/>
                    <a:pt x="0" y="46667"/>
                    <a:pt x="0" y="104241"/>
                  </a:cubicBezTo>
                  <a:cubicBezTo>
                    <a:pt x="0" y="161816"/>
                    <a:pt x="46667" y="208483"/>
                    <a:pt x="104241" y="208483"/>
                  </a:cubicBezTo>
                  <a:cubicBezTo>
                    <a:pt x="161816" y="208483"/>
                    <a:pt x="208482" y="161816"/>
                    <a:pt x="208482" y="104241"/>
                  </a:cubicBezTo>
                  <a:cubicBezTo>
                    <a:pt x="208482" y="46667"/>
                    <a:pt x="161816" y="0"/>
                    <a:pt x="104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2887575" y="1520575"/>
              <a:ext cx="3622913" cy="3622913"/>
            </a:xfrm>
            <a:custGeom>
              <a:rect b="b" l="l" r="r" t="t"/>
              <a:pathLst>
                <a:path extrusionOk="0" h="208483" w="208483">
                  <a:moveTo>
                    <a:pt x="104241" y="0"/>
                  </a:moveTo>
                  <a:cubicBezTo>
                    <a:pt x="46667" y="0"/>
                    <a:pt x="0" y="46667"/>
                    <a:pt x="0" y="104241"/>
                  </a:cubicBezTo>
                  <a:cubicBezTo>
                    <a:pt x="0" y="161816"/>
                    <a:pt x="46667" y="208483"/>
                    <a:pt x="104241" y="208483"/>
                  </a:cubicBezTo>
                  <a:cubicBezTo>
                    <a:pt x="161816" y="208483"/>
                    <a:pt x="208482" y="161816"/>
                    <a:pt x="208482" y="104241"/>
                  </a:cubicBezTo>
                  <a:cubicBezTo>
                    <a:pt x="208482" y="46667"/>
                    <a:pt x="161816" y="0"/>
                    <a:pt x="104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" name="Google Shape;504;p49"/>
            <p:cNvGrpSpPr/>
            <p:nvPr/>
          </p:nvGrpSpPr>
          <p:grpSpPr>
            <a:xfrm>
              <a:off x="3503656" y="1972170"/>
              <a:ext cx="2391038" cy="2719924"/>
              <a:chOff x="1512725" y="258500"/>
              <a:chExt cx="4570900" cy="5199625"/>
            </a:xfrm>
          </p:grpSpPr>
          <p:sp>
            <p:nvSpPr>
              <p:cNvPr id="505" name="Google Shape;505;p49"/>
              <p:cNvSpPr/>
              <p:nvPr/>
            </p:nvSpPr>
            <p:spPr>
              <a:xfrm>
                <a:off x="1616300" y="358975"/>
                <a:ext cx="4365375" cy="4995600"/>
              </a:xfrm>
              <a:custGeom>
                <a:rect b="b" l="l" r="r" t="t"/>
                <a:pathLst>
                  <a:path extrusionOk="0" h="199824" w="174615">
                    <a:moveTo>
                      <a:pt x="119585" y="1"/>
                    </a:moveTo>
                    <a:cubicBezTo>
                      <a:pt x="114366" y="1"/>
                      <a:pt x="106537" y="59"/>
                      <a:pt x="106537" y="59"/>
                    </a:cubicBezTo>
                    <a:lnTo>
                      <a:pt x="91858" y="59"/>
                    </a:lnTo>
                    <a:lnTo>
                      <a:pt x="91858" y="89209"/>
                    </a:lnTo>
                    <a:lnTo>
                      <a:pt x="91793" y="138041"/>
                    </a:lnTo>
                    <a:cubicBezTo>
                      <a:pt x="91793" y="151089"/>
                      <a:pt x="83279" y="162180"/>
                      <a:pt x="71438" y="166061"/>
                    </a:cubicBezTo>
                    <a:cubicBezTo>
                      <a:pt x="68466" y="167014"/>
                      <a:pt x="65290" y="167557"/>
                      <a:pt x="61932" y="167557"/>
                    </a:cubicBezTo>
                    <a:cubicBezTo>
                      <a:pt x="61494" y="167557"/>
                      <a:pt x="61053" y="167548"/>
                      <a:pt x="60608" y="167529"/>
                    </a:cubicBezTo>
                    <a:cubicBezTo>
                      <a:pt x="45114" y="166746"/>
                      <a:pt x="32620" y="154025"/>
                      <a:pt x="32425" y="138498"/>
                    </a:cubicBezTo>
                    <a:cubicBezTo>
                      <a:pt x="32196" y="121992"/>
                      <a:pt x="45571" y="108520"/>
                      <a:pt x="62109" y="108520"/>
                    </a:cubicBezTo>
                    <a:cubicBezTo>
                      <a:pt x="65371" y="108520"/>
                      <a:pt x="68502" y="109042"/>
                      <a:pt x="71438" y="110021"/>
                    </a:cubicBezTo>
                    <a:lnTo>
                      <a:pt x="71438" y="77009"/>
                    </a:lnTo>
                    <a:cubicBezTo>
                      <a:pt x="68404" y="76553"/>
                      <a:pt x="65273" y="76324"/>
                      <a:pt x="62109" y="76324"/>
                    </a:cubicBezTo>
                    <a:cubicBezTo>
                      <a:pt x="47952" y="76324"/>
                      <a:pt x="34545" y="80956"/>
                      <a:pt x="23650" y="89568"/>
                    </a:cubicBezTo>
                    <a:cubicBezTo>
                      <a:pt x="21758" y="91068"/>
                      <a:pt x="19899" y="92667"/>
                      <a:pt x="18202" y="94428"/>
                    </a:cubicBezTo>
                    <a:cubicBezTo>
                      <a:pt x="6590" y="105943"/>
                      <a:pt x="1" y="121731"/>
                      <a:pt x="66" y="138074"/>
                    </a:cubicBezTo>
                    <a:cubicBezTo>
                      <a:pt x="66" y="154547"/>
                      <a:pt x="6525" y="170041"/>
                      <a:pt x="18235" y="181719"/>
                    </a:cubicBezTo>
                    <a:cubicBezTo>
                      <a:pt x="29978" y="193364"/>
                      <a:pt x="45571" y="199823"/>
                      <a:pt x="62174" y="199823"/>
                    </a:cubicBezTo>
                    <a:cubicBezTo>
                      <a:pt x="65306" y="199823"/>
                      <a:pt x="68437" y="199562"/>
                      <a:pt x="71503" y="199138"/>
                    </a:cubicBezTo>
                    <a:cubicBezTo>
                      <a:pt x="84551" y="197181"/>
                      <a:pt x="96588" y="191179"/>
                      <a:pt x="106080" y="181719"/>
                    </a:cubicBezTo>
                    <a:cubicBezTo>
                      <a:pt x="117726" y="170106"/>
                      <a:pt x="124184" y="154710"/>
                      <a:pt x="124250" y="138335"/>
                    </a:cubicBezTo>
                    <a:lnTo>
                      <a:pt x="124054" y="65233"/>
                    </a:lnTo>
                    <a:lnTo>
                      <a:pt x="124054" y="65233"/>
                    </a:lnTo>
                    <a:cubicBezTo>
                      <a:pt x="129697" y="69539"/>
                      <a:pt x="135797" y="73127"/>
                      <a:pt x="142354" y="75900"/>
                    </a:cubicBezTo>
                    <a:cubicBezTo>
                      <a:pt x="152596" y="80239"/>
                      <a:pt x="161762" y="82424"/>
                      <a:pt x="172951" y="82424"/>
                    </a:cubicBezTo>
                    <a:lnTo>
                      <a:pt x="174615" y="81576"/>
                    </a:lnTo>
                    <a:cubicBezTo>
                      <a:pt x="174615" y="81576"/>
                      <a:pt x="174549" y="50000"/>
                      <a:pt x="174484" y="50000"/>
                    </a:cubicBezTo>
                    <a:cubicBezTo>
                      <a:pt x="146790" y="50000"/>
                      <a:pt x="124380" y="27721"/>
                      <a:pt x="124152" y="59"/>
                    </a:cubicBezTo>
                    <a:cubicBezTo>
                      <a:pt x="124152" y="15"/>
                      <a:pt x="122195" y="1"/>
                      <a:pt x="119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2197750" y="2419075"/>
                <a:ext cx="229175" cy="204450"/>
              </a:xfrm>
              <a:custGeom>
                <a:rect b="b" l="l" r="r" t="t"/>
                <a:pathLst>
                  <a:path extrusionOk="0" h="8178" w="9167">
                    <a:moveTo>
                      <a:pt x="4579" y="0"/>
                    </a:moveTo>
                    <a:cubicBezTo>
                      <a:pt x="3823" y="0"/>
                      <a:pt x="3059" y="217"/>
                      <a:pt x="2382" y="673"/>
                    </a:cubicBezTo>
                    <a:cubicBezTo>
                      <a:pt x="2317" y="673"/>
                      <a:pt x="2317" y="705"/>
                      <a:pt x="2284" y="705"/>
                    </a:cubicBezTo>
                    <a:cubicBezTo>
                      <a:pt x="490" y="1912"/>
                      <a:pt x="1" y="4293"/>
                      <a:pt x="1142" y="6087"/>
                    </a:cubicBezTo>
                    <a:cubicBezTo>
                      <a:pt x="1175" y="6153"/>
                      <a:pt x="1240" y="6218"/>
                      <a:pt x="1273" y="6316"/>
                    </a:cubicBezTo>
                    <a:cubicBezTo>
                      <a:pt x="2026" y="7508"/>
                      <a:pt x="3315" y="8177"/>
                      <a:pt x="4642" y="8177"/>
                    </a:cubicBezTo>
                    <a:cubicBezTo>
                      <a:pt x="5385" y="8177"/>
                      <a:pt x="6139" y="7967"/>
                      <a:pt x="6818" y="7523"/>
                    </a:cubicBezTo>
                    <a:cubicBezTo>
                      <a:pt x="6851" y="7523"/>
                      <a:pt x="6851" y="7490"/>
                      <a:pt x="6883" y="7490"/>
                    </a:cubicBezTo>
                    <a:cubicBezTo>
                      <a:pt x="8612" y="6348"/>
                      <a:pt x="9167" y="4032"/>
                      <a:pt x="8123" y="2173"/>
                    </a:cubicBezTo>
                    <a:cubicBezTo>
                      <a:pt x="8090" y="2108"/>
                      <a:pt x="8025" y="2075"/>
                      <a:pt x="7992" y="1977"/>
                    </a:cubicBezTo>
                    <a:cubicBezTo>
                      <a:pt x="7259" y="700"/>
                      <a:pt x="5934" y="0"/>
                      <a:pt x="4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rect b="b" l="l" r="r" t="t"/>
                <a:pathLst>
                  <a:path extrusionOk="0" h="110289" w="106179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9"/>
              <p:cNvSpPr/>
              <p:nvPr/>
            </p:nvSpPr>
            <p:spPr>
              <a:xfrm>
                <a:off x="4254425" y="4678500"/>
                <a:ext cx="238150" cy="212225"/>
              </a:xfrm>
              <a:custGeom>
                <a:rect b="b" l="l" r="r" t="t"/>
                <a:pathLst>
                  <a:path extrusionOk="0" h="8489" w="9526">
                    <a:moveTo>
                      <a:pt x="4871" y="1"/>
                    </a:moveTo>
                    <a:cubicBezTo>
                      <a:pt x="3710" y="1"/>
                      <a:pt x="2556" y="505"/>
                      <a:pt x="1762" y="1468"/>
                    </a:cubicBezTo>
                    <a:cubicBezTo>
                      <a:pt x="1632" y="1599"/>
                      <a:pt x="1567" y="1729"/>
                      <a:pt x="1436" y="1892"/>
                    </a:cubicBezTo>
                    <a:cubicBezTo>
                      <a:pt x="1" y="3588"/>
                      <a:pt x="294" y="6165"/>
                      <a:pt x="2056" y="7535"/>
                    </a:cubicBezTo>
                    <a:cubicBezTo>
                      <a:pt x="2089" y="7601"/>
                      <a:pt x="2121" y="7633"/>
                      <a:pt x="2186" y="7633"/>
                    </a:cubicBezTo>
                    <a:cubicBezTo>
                      <a:pt x="2903" y="8212"/>
                      <a:pt x="3766" y="8488"/>
                      <a:pt x="4627" y="8488"/>
                    </a:cubicBezTo>
                    <a:cubicBezTo>
                      <a:pt x="5802" y="8488"/>
                      <a:pt x="6974" y="7974"/>
                      <a:pt x="7764" y="7013"/>
                    </a:cubicBezTo>
                    <a:cubicBezTo>
                      <a:pt x="7895" y="6883"/>
                      <a:pt x="7960" y="6752"/>
                      <a:pt x="8091" y="6589"/>
                    </a:cubicBezTo>
                    <a:cubicBezTo>
                      <a:pt x="9526" y="4828"/>
                      <a:pt x="9200" y="2186"/>
                      <a:pt x="7340" y="848"/>
                    </a:cubicBezTo>
                    <a:cubicBezTo>
                      <a:pt x="7340" y="848"/>
                      <a:pt x="7308" y="816"/>
                      <a:pt x="7275" y="816"/>
                    </a:cubicBezTo>
                    <a:cubicBezTo>
                      <a:pt x="6561" y="267"/>
                      <a:pt x="5715" y="1"/>
                      <a:pt x="4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9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rect b="b" l="l" r="r" t="t"/>
                <a:pathLst>
                  <a:path extrusionOk="0" h="175609" w="150412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10" name="Google Shape;5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976">
            <a:off x="5473875" y="3108850"/>
            <a:ext cx="2238955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580" y="1495775"/>
            <a:ext cx="2010640" cy="28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0548" y="535000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9"/>
          <p:cNvSpPr/>
          <p:nvPr/>
        </p:nvSpPr>
        <p:spPr>
          <a:xfrm>
            <a:off x="0" y="4584375"/>
            <a:ext cx="9144100" cy="572711"/>
          </a:xfrm>
          <a:custGeom>
            <a:rect b="b" l="l" r="r" t="t"/>
            <a:pathLst>
              <a:path extrusionOk="0" h="12052" w="120021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9"/>
          <p:cNvSpPr/>
          <p:nvPr/>
        </p:nvSpPr>
        <p:spPr>
          <a:xfrm rot="5400000">
            <a:off x="6136032" y="-1514776"/>
            <a:ext cx="1498366" cy="4517568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9"/>
          <p:cNvSpPr/>
          <p:nvPr/>
        </p:nvSpPr>
        <p:spPr>
          <a:xfrm>
            <a:off x="1701800" y="2832100"/>
            <a:ext cx="3429000" cy="11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720000" y="1634575"/>
            <a:ext cx="7614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5" name="Google Shape;245;p32"/>
          <p:cNvSpPr txBox="1"/>
          <p:nvPr>
            <p:ph idx="2" type="title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6" name="Google Shape;246;p32"/>
          <p:cNvSpPr txBox="1"/>
          <p:nvPr>
            <p:ph idx="3" type="title"/>
          </p:nvPr>
        </p:nvSpPr>
        <p:spPr>
          <a:xfrm>
            <a:off x="2959000" y="2762850"/>
            <a:ext cx="7614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7" name="Google Shape;247;p32"/>
          <p:cNvSpPr txBox="1"/>
          <p:nvPr>
            <p:ph idx="5"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TEAM!</a:t>
            </a:r>
            <a:endParaRPr/>
          </a:p>
        </p:txBody>
      </p:sp>
      <p:sp>
        <p:nvSpPr>
          <p:cNvPr id="248" name="Google Shape;248;p32"/>
          <p:cNvSpPr txBox="1"/>
          <p:nvPr>
            <p:ph idx="1" type="subTitle"/>
          </p:nvPr>
        </p:nvSpPr>
        <p:spPr>
          <a:xfrm>
            <a:off x="4634200" y="1779700"/>
            <a:ext cx="2934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Sangram keshari Patnaik</a:t>
            </a:r>
            <a:endParaRPr/>
          </a:p>
        </p:txBody>
      </p:sp>
      <p:sp>
        <p:nvSpPr>
          <p:cNvPr id="249" name="Google Shape;249;p32"/>
          <p:cNvSpPr txBox="1"/>
          <p:nvPr>
            <p:ph idx="7" type="subTitle"/>
          </p:nvPr>
        </p:nvSpPr>
        <p:spPr>
          <a:xfrm>
            <a:off x="3811506" y="2888850"/>
            <a:ext cx="1791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Dia khurana</a:t>
            </a:r>
            <a:endParaRPr/>
          </a:p>
        </p:txBody>
      </p:sp>
      <p:sp>
        <p:nvSpPr>
          <p:cNvPr id="250" name="Google Shape;250;p32"/>
          <p:cNvSpPr txBox="1"/>
          <p:nvPr>
            <p:ph idx="8" type="subTitle"/>
          </p:nvPr>
        </p:nvSpPr>
        <p:spPr>
          <a:xfrm>
            <a:off x="1633800" y="1779700"/>
            <a:ext cx="1791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HARSH MISHRA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71" y="3891428"/>
            <a:ext cx="1045076" cy="7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101" y="731975"/>
            <a:ext cx="2555800" cy="36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525" y="3891423"/>
            <a:ext cx="958724" cy="7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3662" y="599888"/>
            <a:ext cx="191782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0" y="4584375"/>
            <a:ext cx="9144100" cy="572711"/>
          </a:xfrm>
          <a:custGeom>
            <a:rect b="b" l="l" r="r" t="t"/>
            <a:pathLst>
              <a:path extrusionOk="0" h="12052" w="120021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673100" y="598850"/>
            <a:ext cx="7057500" cy="3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b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AGS06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Create a chatbot for agricultural advisory services in regional languages.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725" y="-85184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>
            <p:ph type="title"/>
          </p:nvPr>
        </p:nvSpPr>
        <p:spPr>
          <a:xfrm>
            <a:off x="4362900" y="510700"/>
            <a:ext cx="44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– </a:t>
            </a:r>
            <a:br>
              <a:rPr lang="en"/>
            </a:br>
            <a:r>
              <a:rPr lang="en"/>
              <a:t>Why Farmers Struggle?</a:t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4362900" y="1886600"/>
            <a:ext cx="4654200" cy="27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🚨 72% of Indian farmers don’t have access to real-time expert advice.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❌ Google searches give conflicting results.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📞 Government helplines take days to respond.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💸 Bad decisions = Low yield = Financial loss.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100" y="669150"/>
            <a:ext cx="3348000" cy="334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2663" y="3072841"/>
            <a:ext cx="3394926" cy="8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847" y="3965974"/>
            <a:ext cx="1250219" cy="8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20825" y="3759600"/>
            <a:ext cx="2958919" cy="7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0488" y="521554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>
            <p:ph type="title"/>
          </p:nvPr>
        </p:nvSpPr>
        <p:spPr>
          <a:xfrm>
            <a:off x="3115125" y="1694175"/>
            <a:ext cx="47100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Meet Agri Bot—the Smart Farming Assistant</a:t>
            </a:r>
            <a:endParaRPr sz="4100"/>
          </a:p>
        </p:txBody>
      </p:sp>
      <p:sp>
        <p:nvSpPr>
          <p:cNvPr id="278" name="Google Shape;278;p35"/>
          <p:cNvSpPr txBox="1"/>
          <p:nvPr>
            <p:ph idx="2" type="title"/>
          </p:nvPr>
        </p:nvSpPr>
        <p:spPr>
          <a:xfrm>
            <a:off x="1863500" y="1896213"/>
            <a:ext cx="1099200" cy="10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41079">
            <a:off x="155138" y="3182037"/>
            <a:ext cx="2156824" cy="11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9343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/>
          <p:nvPr/>
        </p:nvSpPr>
        <p:spPr>
          <a:xfrm>
            <a:off x="7745073" y="816009"/>
            <a:ext cx="519178" cy="422401"/>
          </a:xfrm>
          <a:custGeom>
            <a:rect b="b" l="l" r="r" t="t"/>
            <a:pathLst>
              <a:path extrusionOk="0" h="6822" w="8385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"/>
          <p:cNvSpPr/>
          <p:nvPr/>
        </p:nvSpPr>
        <p:spPr>
          <a:xfrm rot="2026369">
            <a:off x="7554510" y="3250056"/>
            <a:ext cx="1067304" cy="2476820"/>
          </a:xfrm>
          <a:custGeom>
            <a:rect b="b" l="l" r="r" t="t"/>
            <a:pathLst>
              <a:path extrusionOk="0" h="9902" w="4267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/>
          <p:nvPr/>
        </p:nvSpPr>
        <p:spPr>
          <a:xfrm rot="-1571207">
            <a:off x="5798542" y="3067279"/>
            <a:ext cx="1067309" cy="2476818"/>
          </a:xfrm>
          <a:custGeom>
            <a:rect b="b" l="l" r="r" t="t"/>
            <a:pathLst>
              <a:path extrusionOk="0" h="9902" w="4267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65630">
            <a:off x="6141738" y="2455237"/>
            <a:ext cx="2602346" cy="353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/>
          <p:nvPr/>
        </p:nvSpPr>
        <p:spPr>
          <a:xfrm rot="-2051766">
            <a:off x="5580704" y="3464444"/>
            <a:ext cx="1067306" cy="2476831"/>
          </a:xfrm>
          <a:custGeom>
            <a:rect b="b" l="l" r="r" t="t"/>
            <a:pathLst>
              <a:path extrusionOk="0" h="9902" w="4267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idx="1" type="subTitle"/>
          </p:nvPr>
        </p:nvSpPr>
        <p:spPr>
          <a:xfrm>
            <a:off x="5363400" y="2178638"/>
            <a:ext cx="30654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real-time agricultural insights, weather updates, and best farming practices in multiple languages.</a:t>
            </a:r>
            <a:br>
              <a:rPr lang="en"/>
            </a:br>
            <a:br>
              <a:rPr lang="en"/>
            </a:br>
            <a:r>
              <a:rPr lang="en"/>
              <a:t>Empowering farmers with knowledge to enhance </a:t>
            </a:r>
            <a:r>
              <a:rPr lang="en"/>
              <a:t>productivity</a:t>
            </a:r>
            <a:r>
              <a:rPr lang="en"/>
              <a:t> and sustainability.</a:t>
            </a:r>
            <a:endParaRPr/>
          </a:p>
        </p:txBody>
      </p:sp>
      <p:sp>
        <p:nvSpPr>
          <p:cNvPr id="291" name="Google Shape;291;p36"/>
          <p:cNvSpPr txBox="1"/>
          <p:nvPr>
            <p:ph type="title"/>
          </p:nvPr>
        </p:nvSpPr>
        <p:spPr>
          <a:xfrm>
            <a:off x="5363400" y="1675600"/>
            <a:ext cx="3065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 BOT</a:t>
            </a:r>
            <a:endParaRPr/>
          </a:p>
        </p:txBody>
      </p:sp>
      <p:grpSp>
        <p:nvGrpSpPr>
          <p:cNvPr id="292" name="Google Shape;292;p36"/>
          <p:cNvGrpSpPr/>
          <p:nvPr/>
        </p:nvGrpSpPr>
        <p:grpSpPr>
          <a:xfrm>
            <a:off x="715100" y="1350000"/>
            <a:ext cx="4488900" cy="2443500"/>
            <a:chOff x="3809525" y="953600"/>
            <a:chExt cx="4488900" cy="2443500"/>
          </a:xfrm>
        </p:grpSpPr>
        <p:sp>
          <p:nvSpPr>
            <p:cNvPr id="293" name="Google Shape;293;p36"/>
            <p:cNvSpPr/>
            <p:nvPr/>
          </p:nvSpPr>
          <p:spPr>
            <a:xfrm>
              <a:off x="4201250" y="953600"/>
              <a:ext cx="3705300" cy="2204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 rot="10800000">
              <a:off x="3809525" y="3158000"/>
              <a:ext cx="4488900" cy="239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 rot="10800000">
              <a:off x="5654675" y="3158100"/>
              <a:ext cx="798600" cy="111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 b="0" l="5697" r="5688" t="0"/>
          <a:stretch/>
        </p:blipFill>
        <p:spPr>
          <a:xfrm>
            <a:off x="1271238" y="1517698"/>
            <a:ext cx="3376624" cy="1899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4888" y="357975"/>
            <a:ext cx="2759975" cy="6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412" y="535000"/>
            <a:ext cx="2759975" cy="6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388" y="3658449"/>
            <a:ext cx="695835" cy="17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936" y="3417049"/>
            <a:ext cx="695835" cy="17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54127">
            <a:off x="-323851" y="3907067"/>
            <a:ext cx="3708850" cy="892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/>
          <p:nvPr/>
        </p:nvSpPr>
        <p:spPr>
          <a:xfrm>
            <a:off x="-533300" y="4584375"/>
            <a:ext cx="10210787" cy="572711"/>
          </a:xfrm>
          <a:custGeom>
            <a:rect b="b" l="l" r="r" t="t"/>
            <a:pathLst>
              <a:path extrusionOk="0" h="12052" w="120021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idx="1" type="subTitle"/>
          </p:nvPr>
        </p:nvSpPr>
        <p:spPr>
          <a:xfrm>
            <a:off x="889750" y="1748800"/>
            <a:ext cx="2925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🌾 AI-powered chatbot for farmers.</a:t>
            </a:r>
            <a:endParaRPr/>
          </a:p>
        </p:txBody>
      </p:sp>
      <p:sp>
        <p:nvSpPr>
          <p:cNvPr id="308" name="Google Shape;308;p3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09" name="Google Shape;309;p37"/>
          <p:cNvSpPr txBox="1"/>
          <p:nvPr>
            <p:ph idx="6" type="subTitle"/>
          </p:nvPr>
        </p:nvSpPr>
        <p:spPr>
          <a:xfrm>
            <a:off x="889750" y="2705825"/>
            <a:ext cx="3603000" cy="12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🔎 </a:t>
            </a:r>
            <a:r>
              <a:rPr lang="en"/>
              <a:t>P</a:t>
            </a:r>
            <a:r>
              <a:rPr lang="en"/>
              <a:t>ulls data from Wikipedia, Research Papers, and Web Searches.</a:t>
            </a:r>
            <a:endParaRPr/>
          </a:p>
        </p:txBody>
      </p:sp>
      <p:sp>
        <p:nvSpPr>
          <p:cNvPr id="310" name="Google Shape;310;p37"/>
          <p:cNvSpPr txBox="1"/>
          <p:nvPr>
            <p:ph idx="7" type="subTitle"/>
          </p:nvPr>
        </p:nvSpPr>
        <p:spPr>
          <a:xfrm>
            <a:off x="5452250" y="2023525"/>
            <a:ext cx="3042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🤖 </a:t>
            </a:r>
            <a:r>
              <a:rPr lang="en"/>
              <a:t> provides Answers in different regional language</a:t>
            </a:r>
            <a:endParaRPr/>
          </a:p>
        </p:txBody>
      </p:sp>
      <p:sp>
        <p:nvSpPr>
          <p:cNvPr id="311" name="Google Shape;311;p37"/>
          <p:cNvSpPr txBox="1"/>
          <p:nvPr>
            <p:ph idx="8" type="subTitle"/>
          </p:nvPr>
        </p:nvSpPr>
        <p:spPr>
          <a:xfrm>
            <a:off x="5150100" y="2571825"/>
            <a:ext cx="3273900" cy="12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⚡ Backed by GOOGLE’S GEMINI AI – Superfast &amp; Reliable.</a:t>
            </a:r>
            <a:endParaRPr/>
          </a:p>
        </p:txBody>
      </p:sp>
      <p:grpSp>
        <p:nvGrpSpPr>
          <p:cNvPr id="312" name="Google Shape;312;p37"/>
          <p:cNvGrpSpPr/>
          <p:nvPr/>
        </p:nvGrpSpPr>
        <p:grpSpPr>
          <a:xfrm>
            <a:off x="6017372" y="4533599"/>
            <a:ext cx="423163" cy="417508"/>
            <a:chOff x="3957638" y="3900803"/>
            <a:chExt cx="375444" cy="370426"/>
          </a:xfrm>
        </p:grpSpPr>
        <p:sp>
          <p:nvSpPr>
            <p:cNvPr id="313" name="Google Shape;313;p37"/>
            <p:cNvSpPr/>
            <p:nvPr/>
          </p:nvSpPr>
          <p:spPr>
            <a:xfrm>
              <a:off x="4141027" y="4072219"/>
              <a:ext cx="61776" cy="109668"/>
            </a:xfrm>
            <a:custGeom>
              <a:rect b="b" l="l" r="r" t="t"/>
              <a:pathLst>
                <a:path extrusionOk="0" h="3847" w="2167">
                  <a:moveTo>
                    <a:pt x="1934" y="0"/>
                  </a:moveTo>
                  <a:cubicBezTo>
                    <a:pt x="1700" y="0"/>
                    <a:pt x="934" y="38"/>
                    <a:pt x="507" y="513"/>
                  </a:cubicBezTo>
                  <a:cubicBezTo>
                    <a:pt x="1" y="1078"/>
                    <a:pt x="186" y="2062"/>
                    <a:pt x="186" y="2071"/>
                  </a:cubicBezTo>
                  <a:cubicBezTo>
                    <a:pt x="187" y="2071"/>
                    <a:pt x="196" y="2072"/>
                    <a:pt x="213" y="2072"/>
                  </a:cubicBezTo>
                  <a:cubicBezTo>
                    <a:pt x="314" y="2072"/>
                    <a:pt x="692" y="2062"/>
                    <a:pt x="1071" y="1920"/>
                  </a:cubicBezTo>
                  <a:lnTo>
                    <a:pt x="1071" y="1920"/>
                  </a:lnTo>
                  <a:cubicBezTo>
                    <a:pt x="866" y="1997"/>
                    <a:pt x="663" y="2114"/>
                    <a:pt x="507" y="2287"/>
                  </a:cubicBezTo>
                  <a:cubicBezTo>
                    <a:pt x="1" y="2851"/>
                    <a:pt x="186" y="3837"/>
                    <a:pt x="186" y="3846"/>
                  </a:cubicBezTo>
                  <a:cubicBezTo>
                    <a:pt x="187" y="3846"/>
                    <a:pt x="197" y="3847"/>
                    <a:pt x="215" y="3847"/>
                  </a:cubicBezTo>
                  <a:cubicBezTo>
                    <a:pt x="379" y="3847"/>
                    <a:pt x="1204" y="3821"/>
                    <a:pt x="1660" y="3313"/>
                  </a:cubicBezTo>
                  <a:cubicBezTo>
                    <a:pt x="2165" y="2746"/>
                    <a:pt x="2005" y="1779"/>
                    <a:pt x="2005" y="1776"/>
                  </a:cubicBezTo>
                  <a:cubicBezTo>
                    <a:pt x="2005" y="1776"/>
                    <a:pt x="1980" y="1775"/>
                    <a:pt x="1938" y="1775"/>
                  </a:cubicBezTo>
                  <a:cubicBezTo>
                    <a:pt x="1794" y="1775"/>
                    <a:pt x="1443" y="1789"/>
                    <a:pt x="1093" y="1913"/>
                  </a:cubicBezTo>
                  <a:cubicBezTo>
                    <a:pt x="1297" y="1835"/>
                    <a:pt x="1502" y="1715"/>
                    <a:pt x="1658" y="1538"/>
                  </a:cubicBezTo>
                  <a:cubicBezTo>
                    <a:pt x="2167" y="973"/>
                    <a:pt x="2006" y="6"/>
                    <a:pt x="2005" y="1"/>
                  </a:cubicBezTo>
                  <a:cubicBezTo>
                    <a:pt x="2005" y="1"/>
                    <a:pt x="1979" y="0"/>
                    <a:pt x="1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4146329" y="4131258"/>
              <a:ext cx="57" cy="29"/>
            </a:xfrm>
            <a:custGeom>
              <a:rect b="b" l="l" r="r" t="t"/>
              <a:pathLst>
                <a:path extrusionOk="0" h="1" w="2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4144391" y="4131258"/>
              <a:ext cx="29" cy="2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4088003" y="4072190"/>
              <a:ext cx="61719" cy="109697"/>
            </a:xfrm>
            <a:custGeom>
              <a:rect b="b" l="l" r="r" t="t"/>
              <a:pathLst>
                <a:path extrusionOk="0" h="3848" w="2165">
                  <a:moveTo>
                    <a:pt x="235" y="1"/>
                  </a:moveTo>
                  <a:cubicBezTo>
                    <a:pt x="189" y="1"/>
                    <a:pt x="162" y="2"/>
                    <a:pt x="162" y="2"/>
                  </a:cubicBezTo>
                  <a:cubicBezTo>
                    <a:pt x="159" y="7"/>
                    <a:pt x="0" y="974"/>
                    <a:pt x="507" y="1539"/>
                  </a:cubicBezTo>
                  <a:cubicBezTo>
                    <a:pt x="664" y="1716"/>
                    <a:pt x="868" y="1836"/>
                    <a:pt x="1071" y="1914"/>
                  </a:cubicBezTo>
                  <a:cubicBezTo>
                    <a:pt x="723" y="1790"/>
                    <a:pt x="372" y="1776"/>
                    <a:pt x="229" y="1776"/>
                  </a:cubicBezTo>
                  <a:cubicBezTo>
                    <a:pt x="186" y="1776"/>
                    <a:pt x="162" y="1777"/>
                    <a:pt x="162" y="1777"/>
                  </a:cubicBezTo>
                  <a:cubicBezTo>
                    <a:pt x="159" y="1780"/>
                    <a:pt x="0" y="2747"/>
                    <a:pt x="507" y="3314"/>
                  </a:cubicBezTo>
                  <a:cubicBezTo>
                    <a:pt x="961" y="3822"/>
                    <a:pt x="1787" y="3848"/>
                    <a:pt x="1951" y="3848"/>
                  </a:cubicBezTo>
                  <a:cubicBezTo>
                    <a:pt x="1969" y="3848"/>
                    <a:pt x="1979" y="3847"/>
                    <a:pt x="1979" y="3847"/>
                  </a:cubicBezTo>
                  <a:cubicBezTo>
                    <a:pt x="1980" y="3840"/>
                    <a:pt x="2165" y="2855"/>
                    <a:pt x="1658" y="2288"/>
                  </a:cubicBezTo>
                  <a:cubicBezTo>
                    <a:pt x="1501" y="2113"/>
                    <a:pt x="1299" y="1998"/>
                    <a:pt x="1094" y="1921"/>
                  </a:cubicBezTo>
                  <a:lnTo>
                    <a:pt x="1094" y="1921"/>
                  </a:lnTo>
                  <a:cubicBezTo>
                    <a:pt x="1474" y="2063"/>
                    <a:pt x="1852" y="2073"/>
                    <a:pt x="1953" y="2073"/>
                  </a:cubicBezTo>
                  <a:cubicBezTo>
                    <a:pt x="1969" y="2073"/>
                    <a:pt x="1979" y="2072"/>
                    <a:pt x="1979" y="2072"/>
                  </a:cubicBezTo>
                  <a:cubicBezTo>
                    <a:pt x="1979" y="2065"/>
                    <a:pt x="2165" y="1080"/>
                    <a:pt x="1658" y="514"/>
                  </a:cubicBezTo>
                  <a:cubicBezTo>
                    <a:pt x="1234" y="40"/>
                    <a:pt x="4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4144391" y="4181859"/>
              <a:ext cx="29" cy="2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4141113" y="4173449"/>
              <a:ext cx="61690" cy="59068"/>
            </a:xfrm>
            <a:custGeom>
              <a:rect b="b" l="l" r="r" t="t"/>
              <a:pathLst>
                <a:path extrusionOk="0" h="2072" w="2164">
                  <a:moveTo>
                    <a:pt x="1933" y="0"/>
                  </a:moveTo>
                  <a:cubicBezTo>
                    <a:pt x="1698" y="0"/>
                    <a:pt x="931" y="38"/>
                    <a:pt x="506" y="513"/>
                  </a:cubicBezTo>
                  <a:cubicBezTo>
                    <a:pt x="1" y="1076"/>
                    <a:pt x="185" y="2062"/>
                    <a:pt x="185" y="2071"/>
                  </a:cubicBezTo>
                  <a:cubicBezTo>
                    <a:pt x="185" y="2071"/>
                    <a:pt x="195" y="2072"/>
                    <a:pt x="214" y="2072"/>
                  </a:cubicBezTo>
                  <a:cubicBezTo>
                    <a:pt x="378" y="2072"/>
                    <a:pt x="1202" y="2046"/>
                    <a:pt x="1658" y="1538"/>
                  </a:cubicBezTo>
                  <a:cubicBezTo>
                    <a:pt x="2164" y="971"/>
                    <a:pt x="2003" y="4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4144391" y="4232488"/>
              <a:ext cx="29" cy="2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4088003" y="4173421"/>
              <a:ext cx="61719" cy="59096"/>
            </a:xfrm>
            <a:custGeom>
              <a:rect b="b" l="l" r="r" t="t"/>
              <a:pathLst>
                <a:path extrusionOk="0" h="2073" w="2165">
                  <a:moveTo>
                    <a:pt x="238" y="1"/>
                  </a:moveTo>
                  <a:cubicBezTo>
                    <a:pt x="190" y="1"/>
                    <a:pt x="162" y="2"/>
                    <a:pt x="162" y="2"/>
                  </a:cubicBezTo>
                  <a:cubicBezTo>
                    <a:pt x="159" y="5"/>
                    <a:pt x="0" y="972"/>
                    <a:pt x="507" y="1539"/>
                  </a:cubicBezTo>
                  <a:cubicBezTo>
                    <a:pt x="961" y="2047"/>
                    <a:pt x="1787" y="2073"/>
                    <a:pt x="1951" y="2073"/>
                  </a:cubicBezTo>
                  <a:cubicBezTo>
                    <a:pt x="1969" y="2073"/>
                    <a:pt x="1979" y="2072"/>
                    <a:pt x="1979" y="2072"/>
                  </a:cubicBezTo>
                  <a:cubicBezTo>
                    <a:pt x="1979" y="2065"/>
                    <a:pt x="2165" y="1080"/>
                    <a:pt x="1658" y="514"/>
                  </a:cubicBezTo>
                  <a:cubicBezTo>
                    <a:pt x="1236" y="40"/>
                    <a:pt x="47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4141113" y="4021561"/>
              <a:ext cx="61690" cy="59096"/>
            </a:xfrm>
            <a:custGeom>
              <a:rect b="b" l="l" r="r" t="t"/>
              <a:pathLst>
                <a:path extrusionOk="0" h="2073" w="2164">
                  <a:moveTo>
                    <a:pt x="1933" y="1"/>
                  </a:moveTo>
                  <a:cubicBezTo>
                    <a:pt x="1698" y="1"/>
                    <a:pt x="931" y="39"/>
                    <a:pt x="506" y="513"/>
                  </a:cubicBezTo>
                  <a:cubicBezTo>
                    <a:pt x="1" y="1078"/>
                    <a:pt x="185" y="2063"/>
                    <a:pt x="185" y="2072"/>
                  </a:cubicBezTo>
                  <a:cubicBezTo>
                    <a:pt x="185" y="2072"/>
                    <a:pt x="196" y="2073"/>
                    <a:pt x="216" y="2073"/>
                  </a:cubicBezTo>
                  <a:cubicBezTo>
                    <a:pt x="385" y="2073"/>
                    <a:pt x="1205" y="2046"/>
                    <a:pt x="1658" y="1539"/>
                  </a:cubicBezTo>
                  <a:cubicBezTo>
                    <a:pt x="2164" y="974"/>
                    <a:pt x="2003" y="7"/>
                    <a:pt x="2003" y="2"/>
                  </a:cubicBezTo>
                  <a:cubicBezTo>
                    <a:pt x="2003" y="2"/>
                    <a:pt x="1978" y="1"/>
                    <a:pt x="1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4088003" y="4021561"/>
              <a:ext cx="61719" cy="59096"/>
            </a:xfrm>
            <a:custGeom>
              <a:rect b="b" l="l" r="r" t="t"/>
              <a:pathLst>
                <a:path extrusionOk="0" h="2073" w="2165">
                  <a:moveTo>
                    <a:pt x="232" y="1"/>
                  </a:moveTo>
                  <a:cubicBezTo>
                    <a:pt x="188" y="1"/>
                    <a:pt x="162" y="2"/>
                    <a:pt x="162" y="2"/>
                  </a:cubicBezTo>
                  <a:cubicBezTo>
                    <a:pt x="162" y="7"/>
                    <a:pt x="0" y="974"/>
                    <a:pt x="507" y="1539"/>
                  </a:cubicBezTo>
                  <a:cubicBezTo>
                    <a:pt x="959" y="2046"/>
                    <a:pt x="1780" y="2073"/>
                    <a:pt x="1948" y="2073"/>
                  </a:cubicBezTo>
                  <a:cubicBezTo>
                    <a:pt x="1968" y="2073"/>
                    <a:pt x="1979" y="2072"/>
                    <a:pt x="1979" y="2072"/>
                  </a:cubicBezTo>
                  <a:cubicBezTo>
                    <a:pt x="1980" y="2065"/>
                    <a:pt x="2165" y="1080"/>
                    <a:pt x="1658" y="513"/>
                  </a:cubicBezTo>
                  <a:cubicBezTo>
                    <a:pt x="1233" y="39"/>
                    <a:pt x="467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4141113" y="3970989"/>
              <a:ext cx="61690" cy="59125"/>
            </a:xfrm>
            <a:custGeom>
              <a:rect b="b" l="l" r="r" t="t"/>
              <a:pathLst>
                <a:path extrusionOk="0" h="2074" w="2164">
                  <a:moveTo>
                    <a:pt x="1933" y="0"/>
                  </a:moveTo>
                  <a:cubicBezTo>
                    <a:pt x="1698" y="0"/>
                    <a:pt x="931" y="38"/>
                    <a:pt x="506" y="514"/>
                  </a:cubicBezTo>
                  <a:cubicBezTo>
                    <a:pt x="1" y="1078"/>
                    <a:pt x="185" y="2062"/>
                    <a:pt x="185" y="2073"/>
                  </a:cubicBezTo>
                  <a:cubicBezTo>
                    <a:pt x="185" y="2073"/>
                    <a:pt x="195" y="2073"/>
                    <a:pt x="214" y="2073"/>
                  </a:cubicBezTo>
                  <a:cubicBezTo>
                    <a:pt x="377" y="2073"/>
                    <a:pt x="1202" y="2048"/>
                    <a:pt x="1658" y="1538"/>
                  </a:cubicBezTo>
                  <a:cubicBezTo>
                    <a:pt x="2164" y="973"/>
                    <a:pt x="2003" y="6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4144391" y="4030056"/>
              <a:ext cx="29" cy="2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4088003" y="3970960"/>
              <a:ext cx="61719" cy="59153"/>
            </a:xfrm>
            <a:custGeom>
              <a:rect b="b" l="l" r="r" t="t"/>
              <a:pathLst>
                <a:path extrusionOk="0" h="2075" w="2165">
                  <a:moveTo>
                    <a:pt x="235" y="1"/>
                  </a:moveTo>
                  <a:cubicBezTo>
                    <a:pt x="189" y="1"/>
                    <a:pt x="162" y="2"/>
                    <a:pt x="162" y="2"/>
                  </a:cubicBezTo>
                  <a:cubicBezTo>
                    <a:pt x="162" y="7"/>
                    <a:pt x="0" y="974"/>
                    <a:pt x="507" y="1539"/>
                  </a:cubicBezTo>
                  <a:cubicBezTo>
                    <a:pt x="962" y="2049"/>
                    <a:pt x="1788" y="2074"/>
                    <a:pt x="1951" y="2074"/>
                  </a:cubicBezTo>
                  <a:cubicBezTo>
                    <a:pt x="1969" y="2074"/>
                    <a:pt x="1979" y="2074"/>
                    <a:pt x="1979" y="2074"/>
                  </a:cubicBezTo>
                  <a:cubicBezTo>
                    <a:pt x="1980" y="2066"/>
                    <a:pt x="2165" y="1080"/>
                    <a:pt x="1658" y="515"/>
                  </a:cubicBezTo>
                  <a:cubicBezTo>
                    <a:pt x="1234" y="40"/>
                    <a:pt x="4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265462" y="4072219"/>
              <a:ext cx="61776" cy="109668"/>
            </a:xfrm>
            <a:custGeom>
              <a:rect b="b" l="l" r="r" t="t"/>
              <a:pathLst>
                <a:path extrusionOk="0" h="3847" w="2167">
                  <a:moveTo>
                    <a:pt x="1933" y="0"/>
                  </a:moveTo>
                  <a:cubicBezTo>
                    <a:pt x="1698" y="0"/>
                    <a:pt x="932" y="38"/>
                    <a:pt x="506" y="513"/>
                  </a:cubicBezTo>
                  <a:cubicBezTo>
                    <a:pt x="0" y="1078"/>
                    <a:pt x="185" y="2062"/>
                    <a:pt x="185" y="2071"/>
                  </a:cubicBezTo>
                  <a:cubicBezTo>
                    <a:pt x="185" y="2071"/>
                    <a:pt x="195" y="2072"/>
                    <a:pt x="211" y="2072"/>
                  </a:cubicBezTo>
                  <a:cubicBezTo>
                    <a:pt x="313" y="2072"/>
                    <a:pt x="689" y="2062"/>
                    <a:pt x="1067" y="1922"/>
                  </a:cubicBezTo>
                  <a:lnTo>
                    <a:pt x="1067" y="1922"/>
                  </a:lnTo>
                  <a:cubicBezTo>
                    <a:pt x="862" y="1999"/>
                    <a:pt x="660" y="2115"/>
                    <a:pt x="506" y="2287"/>
                  </a:cubicBezTo>
                  <a:cubicBezTo>
                    <a:pt x="0" y="2851"/>
                    <a:pt x="185" y="3837"/>
                    <a:pt x="185" y="3846"/>
                  </a:cubicBezTo>
                  <a:cubicBezTo>
                    <a:pt x="185" y="3846"/>
                    <a:pt x="195" y="3847"/>
                    <a:pt x="214" y="3847"/>
                  </a:cubicBezTo>
                  <a:cubicBezTo>
                    <a:pt x="378" y="3847"/>
                    <a:pt x="1202" y="3821"/>
                    <a:pt x="1658" y="3313"/>
                  </a:cubicBezTo>
                  <a:cubicBezTo>
                    <a:pt x="2163" y="2746"/>
                    <a:pt x="2003" y="1779"/>
                    <a:pt x="2003" y="1776"/>
                  </a:cubicBezTo>
                  <a:cubicBezTo>
                    <a:pt x="2003" y="1776"/>
                    <a:pt x="1979" y="1775"/>
                    <a:pt x="1936" y="1775"/>
                  </a:cubicBezTo>
                  <a:cubicBezTo>
                    <a:pt x="1793" y="1775"/>
                    <a:pt x="1441" y="1789"/>
                    <a:pt x="1092" y="1913"/>
                  </a:cubicBezTo>
                  <a:cubicBezTo>
                    <a:pt x="1297" y="1835"/>
                    <a:pt x="1501" y="1715"/>
                    <a:pt x="1658" y="1538"/>
                  </a:cubicBezTo>
                  <a:cubicBezTo>
                    <a:pt x="2166" y="973"/>
                    <a:pt x="2005" y="6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4270708" y="4131258"/>
              <a:ext cx="114" cy="29"/>
            </a:xfrm>
            <a:custGeom>
              <a:rect b="b" l="l" r="r" t="t"/>
              <a:pathLst>
                <a:path extrusionOk="0" h="1" w="4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4268741" y="4131258"/>
              <a:ext cx="86" cy="29"/>
            </a:xfrm>
            <a:custGeom>
              <a:rect b="b" l="l" r="r" t="t"/>
              <a:pathLst>
                <a:path extrusionOk="0" h="1" w="3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4212381" y="4072190"/>
              <a:ext cx="61747" cy="109697"/>
            </a:xfrm>
            <a:custGeom>
              <a:rect b="b" l="l" r="r" t="t"/>
              <a:pathLst>
                <a:path extrusionOk="0" h="3848" w="2166">
                  <a:moveTo>
                    <a:pt x="236" y="1"/>
                  </a:moveTo>
                  <a:cubicBezTo>
                    <a:pt x="189" y="1"/>
                    <a:pt x="163" y="2"/>
                    <a:pt x="163" y="2"/>
                  </a:cubicBezTo>
                  <a:cubicBezTo>
                    <a:pt x="161" y="7"/>
                    <a:pt x="1" y="974"/>
                    <a:pt x="507" y="1539"/>
                  </a:cubicBezTo>
                  <a:cubicBezTo>
                    <a:pt x="665" y="1716"/>
                    <a:pt x="869" y="1836"/>
                    <a:pt x="1071" y="1914"/>
                  </a:cubicBezTo>
                  <a:cubicBezTo>
                    <a:pt x="724" y="1790"/>
                    <a:pt x="373" y="1776"/>
                    <a:pt x="230" y="1776"/>
                  </a:cubicBezTo>
                  <a:cubicBezTo>
                    <a:pt x="187" y="1776"/>
                    <a:pt x="163" y="1777"/>
                    <a:pt x="163" y="1777"/>
                  </a:cubicBezTo>
                  <a:cubicBezTo>
                    <a:pt x="161" y="1780"/>
                    <a:pt x="1" y="2747"/>
                    <a:pt x="507" y="3314"/>
                  </a:cubicBezTo>
                  <a:cubicBezTo>
                    <a:pt x="962" y="3822"/>
                    <a:pt x="1788" y="3848"/>
                    <a:pt x="1951" y="3848"/>
                  </a:cubicBezTo>
                  <a:cubicBezTo>
                    <a:pt x="1969" y="3848"/>
                    <a:pt x="1979" y="3847"/>
                    <a:pt x="1979" y="3847"/>
                  </a:cubicBezTo>
                  <a:cubicBezTo>
                    <a:pt x="1982" y="3840"/>
                    <a:pt x="2165" y="2855"/>
                    <a:pt x="1660" y="2288"/>
                  </a:cubicBezTo>
                  <a:cubicBezTo>
                    <a:pt x="1504" y="2114"/>
                    <a:pt x="1304" y="2000"/>
                    <a:pt x="1099" y="1923"/>
                  </a:cubicBezTo>
                  <a:lnTo>
                    <a:pt x="1099" y="1923"/>
                  </a:lnTo>
                  <a:cubicBezTo>
                    <a:pt x="1477" y="2063"/>
                    <a:pt x="1853" y="2073"/>
                    <a:pt x="1953" y="2073"/>
                  </a:cubicBezTo>
                  <a:cubicBezTo>
                    <a:pt x="1970" y="2073"/>
                    <a:pt x="1979" y="2072"/>
                    <a:pt x="1979" y="2072"/>
                  </a:cubicBezTo>
                  <a:cubicBezTo>
                    <a:pt x="1979" y="2065"/>
                    <a:pt x="2164" y="1080"/>
                    <a:pt x="1660" y="514"/>
                  </a:cubicBezTo>
                  <a:cubicBezTo>
                    <a:pt x="1235" y="40"/>
                    <a:pt x="4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4270708" y="4181859"/>
              <a:ext cx="114" cy="29"/>
            </a:xfrm>
            <a:custGeom>
              <a:rect b="b" l="l" r="r" t="t"/>
              <a:pathLst>
                <a:path extrusionOk="0" h="1" w="4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4268741" y="4181859"/>
              <a:ext cx="86" cy="29"/>
            </a:xfrm>
            <a:custGeom>
              <a:rect b="b" l="l" r="r" t="t"/>
              <a:pathLst>
                <a:path extrusionOk="0" h="1" w="3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4270708" y="4232488"/>
              <a:ext cx="114" cy="29"/>
            </a:xfrm>
            <a:custGeom>
              <a:rect b="b" l="l" r="r" t="t"/>
              <a:pathLst>
                <a:path extrusionOk="0" h="1" w="4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4265462" y="4173449"/>
              <a:ext cx="61776" cy="59068"/>
            </a:xfrm>
            <a:custGeom>
              <a:rect b="b" l="l" r="r" t="t"/>
              <a:pathLst>
                <a:path extrusionOk="0" h="2072" w="2167">
                  <a:moveTo>
                    <a:pt x="1933" y="0"/>
                  </a:moveTo>
                  <a:cubicBezTo>
                    <a:pt x="1698" y="0"/>
                    <a:pt x="931" y="38"/>
                    <a:pt x="506" y="513"/>
                  </a:cubicBezTo>
                  <a:cubicBezTo>
                    <a:pt x="0" y="1076"/>
                    <a:pt x="185" y="2062"/>
                    <a:pt x="185" y="2071"/>
                  </a:cubicBezTo>
                  <a:cubicBezTo>
                    <a:pt x="185" y="2071"/>
                    <a:pt x="195" y="2072"/>
                    <a:pt x="214" y="2072"/>
                  </a:cubicBezTo>
                  <a:cubicBezTo>
                    <a:pt x="378" y="2072"/>
                    <a:pt x="1202" y="2046"/>
                    <a:pt x="1658" y="1538"/>
                  </a:cubicBezTo>
                  <a:cubicBezTo>
                    <a:pt x="2166" y="971"/>
                    <a:pt x="2005" y="4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4268741" y="4232488"/>
              <a:ext cx="86" cy="29"/>
            </a:xfrm>
            <a:custGeom>
              <a:rect b="b" l="l" r="r" t="t"/>
              <a:pathLst>
                <a:path extrusionOk="0" h="1" w="3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4212381" y="4173421"/>
              <a:ext cx="61690" cy="59096"/>
            </a:xfrm>
            <a:custGeom>
              <a:rect b="b" l="l" r="r" t="t"/>
              <a:pathLst>
                <a:path extrusionOk="0" h="2073" w="2164">
                  <a:moveTo>
                    <a:pt x="239" y="1"/>
                  </a:moveTo>
                  <a:cubicBezTo>
                    <a:pt x="190" y="1"/>
                    <a:pt x="163" y="2"/>
                    <a:pt x="163" y="2"/>
                  </a:cubicBezTo>
                  <a:cubicBezTo>
                    <a:pt x="161" y="5"/>
                    <a:pt x="1" y="972"/>
                    <a:pt x="507" y="1539"/>
                  </a:cubicBezTo>
                  <a:cubicBezTo>
                    <a:pt x="962" y="2047"/>
                    <a:pt x="1788" y="2073"/>
                    <a:pt x="1951" y="2073"/>
                  </a:cubicBezTo>
                  <a:cubicBezTo>
                    <a:pt x="1969" y="2073"/>
                    <a:pt x="1979" y="2072"/>
                    <a:pt x="1979" y="2072"/>
                  </a:cubicBezTo>
                  <a:cubicBezTo>
                    <a:pt x="1979" y="2065"/>
                    <a:pt x="2164" y="1080"/>
                    <a:pt x="1660" y="514"/>
                  </a:cubicBezTo>
                  <a:cubicBezTo>
                    <a:pt x="1237" y="40"/>
                    <a:pt x="48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4265491" y="4021561"/>
              <a:ext cx="61662" cy="59096"/>
            </a:xfrm>
            <a:custGeom>
              <a:rect b="b" l="l" r="r" t="t"/>
              <a:pathLst>
                <a:path extrusionOk="0" h="2073" w="2163">
                  <a:moveTo>
                    <a:pt x="1932" y="1"/>
                  </a:moveTo>
                  <a:cubicBezTo>
                    <a:pt x="1697" y="1"/>
                    <a:pt x="930" y="39"/>
                    <a:pt x="505" y="513"/>
                  </a:cubicBezTo>
                  <a:cubicBezTo>
                    <a:pt x="1" y="1080"/>
                    <a:pt x="184" y="2065"/>
                    <a:pt x="184" y="2072"/>
                  </a:cubicBezTo>
                  <a:cubicBezTo>
                    <a:pt x="184" y="2072"/>
                    <a:pt x="195" y="2073"/>
                    <a:pt x="215" y="2073"/>
                  </a:cubicBezTo>
                  <a:cubicBezTo>
                    <a:pt x="384" y="2073"/>
                    <a:pt x="1203" y="2046"/>
                    <a:pt x="1657" y="1539"/>
                  </a:cubicBezTo>
                  <a:cubicBezTo>
                    <a:pt x="2162" y="974"/>
                    <a:pt x="2002" y="7"/>
                    <a:pt x="2002" y="2"/>
                  </a:cubicBezTo>
                  <a:cubicBezTo>
                    <a:pt x="2002" y="2"/>
                    <a:pt x="1977" y="1"/>
                    <a:pt x="1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4270708" y="4080629"/>
              <a:ext cx="114" cy="29"/>
            </a:xfrm>
            <a:custGeom>
              <a:rect b="b" l="l" r="r" t="t"/>
              <a:pathLst>
                <a:path extrusionOk="0" h="1" w="4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4212381" y="4021561"/>
              <a:ext cx="61747" cy="59096"/>
            </a:xfrm>
            <a:custGeom>
              <a:rect b="b" l="l" r="r" t="t"/>
              <a:pathLst>
                <a:path extrusionOk="0" h="2073" w="2166">
                  <a:moveTo>
                    <a:pt x="233" y="1"/>
                  </a:moveTo>
                  <a:cubicBezTo>
                    <a:pt x="188" y="1"/>
                    <a:pt x="163" y="2"/>
                    <a:pt x="163" y="2"/>
                  </a:cubicBezTo>
                  <a:cubicBezTo>
                    <a:pt x="163" y="7"/>
                    <a:pt x="1" y="974"/>
                    <a:pt x="507" y="1539"/>
                  </a:cubicBezTo>
                  <a:cubicBezTo>
                    <a:pt x="960" y="2046"/>
                    <a:pt x="1780" y="2073"/>
                    <a:pt x="1949" y="2073"/>
                  </a:cubicBezTo>
                  <a:cubicBezTo>
                    <a:pt x="1968" y="2073"/>
                    <a:pt x="1979" y="2072"/>
                    <a:pt x="1979" y="2072"/>
                  </a:cubicBezTo>
                  <a:cubicBezTo>
                    <a:pt x="1982" y="2065"/>
                    <a:pt x="2165" y="1080"/>
                    <a:pt x="1660" y="513"/>
                  </a:cubicBezTo>
                  <a:cubicBezTo>
                    <a:pt x="1233" y="39"/>
                    <a:pt x="468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4016649" y="4072219"/>
              <a:ext cx="61776" cy="109668"/>
            </a:xfrm>
            <a:custGeom>
              <a:rect b="b" l="l" r="r" t="t"/>
              <a:pathLst>
                <a:path extrusionOk="0" h="3847" w="2167">
                  <a:moveTo>
                    <a:pt x="1932" y="0"/>
                  </a:moveTo>
                  <a:cubicBezTo>
                    <a:pt x="1698" y="0"/>
                    <a:pt x="932" y="38"/>
                    <a:pt x="507" y="513"/>
                  </a:cubicBezTo>
                  <a:cubicBezTo>
                    <a:pt x="0" y="1078"/>
                    <a:pt x="186" y="2062"/>
                    <a:pt x="186" y="2071"/>
                  </a:cubicBezTo>
                  <a:cubicBezTo>
                    <a:pt x="186" y="2071"/>
                    <a:pt x="195" y="2072"/>
                    <a:pt x="212" y="2072"/>
                  </a:cubicBezTo>
                  <a:cubicBezTo>
                    <a:pt x="313" y="2072"/>
                    <a:pt x="691" y="2062"/>
                    <a:pt x="1071" y="1920"/>
                  </a:cubicBezTo>
                  <a:lnTo>
                    <a:pt x="1071" y="1920"/>
                  </a:lnTo>
                  <a:cubicBezTo>
                    <a:pt x="866" y="1997"/>
                    <a:pt x="664" y="2114"/>
                    <a:pt x="507" y="2287"/>
                  </a:cubicBezTo>
                  <a:cubicBezTo>
                    <a:pt x="0" y="2851"/>
                    <a:pt x="186" y="3837"/>
                    <a:pt x="186" y="3846"/>
                  </a:cubicBezTo>
                  <a:cubicBezTo>
                    <a:pt x="186" y="3846"/>
                    <a:pt x="196" y="3847"/>
                    <a:pt x="214" y="3847"/>
                  </a:cubicBezTo>
                  <a:cubicBezTo>
                    <a:pt x="378" y="3847"/>
                    <a:pt x="1203" y="3821"/>
                    <a:pt x="1658" y="3313"/>
                  </a:cubicBezTo>
                  <a:cubicBezTo>
                    <a:pt x="2165" y="2746"/>
                    <a:pt x="2003" y="1779"/>
                    <a:pt x="2003" y="1776"/>
                  </a:cubicBezTo>
                  <a:cubicBezTo>
                    <a:pt x="2003" y="1776"/>
                    <a:pt x="1978" y="1775"/>
                    <a:pt x="1936" y="1775"/>
                  </a:cubicBezTo>
                  <a:cubicBezTo>
                    <a:pt x="1792" y="1775"/>
                    <a:pt x="1441" y="1789"/>
                    <a:pt x="1093" y="1913"/>
                  </a:cubicBezTo>
                  <a:cubicBezTo>
                    <a:pt x="1297" y="1835"/>
                    <a:pt x="1499" y="1715"/>
                    <a:pt x="1658" y="1538"/>
                  </a:cubicBezTo>
                  <a:cubicBezTo>
                    <a:pt x="2166" y="973"/>
                    <a:pt x="2006" y="6"/>
                    <a:pt x="2003" y="1"/>
                  </a:cubicBezTo>
                  <a:cubicBezTo>
                    <a:pt x="2003" y="1"/>
                    <a:pt x="1977" y="0"/>
                    <a:pt x="19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4021980" y="4131258"/>
              <a:ext cx="29" cy="2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3963596" y="4072190"/>
              <a:ext cx="61747" cy="109697"/>
            </a:xfrm>
            <a:custGeom>
              <a:rect b="b" l="l" r="r" t="t"/>
              <a:pathLst>
                <a:path extrusionOk="0" h="3848" w="2166">
                  <a:moveTo>
                    <a:pt x="234" y="1"/>
                  </a:moveTo>
                  <a:cubicBezTo>
                    <a:pt x="188" y="1"/>
                    <a:pt x="161" y="2"/>
                    <a:pt x="161" y="2"/>
                  </a:cubicBezTo>
                  <a:cubicBezTo>
                    <a:pt x="160" y="7"/>
                    <a:pt x="1" y="974"/>
                    <a:pt x="506" y="1539"/>
                  </a:cubicBezTo>
                  <a:cubicBezTo>
                    <a:pt x="663" y="1716"/>
                    <a:pt x="869" y="1836"/>
                    <a:pt x="1071" y="1914"/>
                  </a:cubicBezTo>
                  <a:cubicBezTo>
                    <a:pt x="723" y="1790"/>
                    <a:pt x="372" y="1776"/>
                    <a:pt x="228" y="1776"/>
                  </a:cubicBezTo>
                  <a:cubicBezTo>
                    <a:pt x="186" y="1776"/>
                    <a:pt x="161" y="1777"/>
                    <a:pt x="161" y="1777"/>
                  </a:cubicBezTo>
                  <a:cubicBezTo>
                    <a:pt x="160" y="1780"/>
                    <a:pt x="1" y="2747"/>
                    <a:pt x="506" y="3314"/>
                  </a:cubicBezTo>
                  <a:cubicBezTo>
                    <a:pt x="962" y="3822"/>
                    <a:pt x="1787" y="3848"/>
                    <a:pt x="1951" y="3848"/>
                  </a:cubicBezTo>
                  <a:cubicBezTo>
                    <a:pt x="1969" y="3848"/>
                    <a:pt x="1979" y="3847"/>
                    <a:pt x="1980" y="3847"/>
                  </a:cubicBezTo>
                  <a:cubicBezTo>
                    <a:pt x="1981" y="3840"/>
                    <a:pt x="2165" y="2855"/>
                    <a:pt x="1659" y="2288"/>
                  </a:cubicBezTo>
                  <a:cubicBezTo>
                    <a:pt x="1502" y="2113"/>
                    <a:pt x="1300" y="1998"/>
                    <a:pt x="1095" y="1921"/>
                  </a:cubicBezTo>
                  <a:lnTo>
                    <a:pt x="1095" y="1921"/>
                  </a:lnTo>
                  <a:cubicBezTo>
                    <a:pt x="1474" y="2063"/>
                    <a:pt x="1852" y="2073"/>
                    <a:pt x="1953" y="2073"/>
                  </a:cubicBezTo>
                  <a:cubicBezTo>
                    <a:pt x="1970" y="2073"/>
                    <a:pt x="1979" y="2072"/>
                    <a:pt x="1980" y="2072"/>
                  </a:cubicBezTo>
                  <a:cubicBezTo>
                    <a:pt x="1980" y="2065"/>
                    <a:pt x="2165" y="1080"/>
                    <a:pt x="1659" y="514"/>
                  </a:cubicBezTo>
                  <a:cubicBezTo>
                    <a:pt x="1234" y="40"/>
                    <a:pt x="472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4021980" y="4181859"/>
              <a:ext cx="29" cy="2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4016677" y="4173449"/>
              <a:ext cx="61747" cy="59068"/>
            </a:xfrm>
            <a:custGeom>
              <a:rect b="b" l="l" r="r" t="t"/>
              <a:pathLst>
                <a:path extrusionOk="0" h="2072" w="2166">
                  <a:moveTo>
                    <a:pt x="1934" y="0"/>
                  </a:moveTo>
                  <a:cubicBezTo>
                    <a:pt x="1699" y="0"/>
                    <a:pt x="931" y="38"/>
                    <a:pt x="507" y="513"/>
                  </a:cubicBezTo>
                  <a:cubicBezTo>
                    <a:pt x="1" y="1076"/>
                    <a:pt x="186" y="2062"/>
                    <a:pt x="186" y="2071"/>
                  </a:cubicBezTo>
                  <a:cubicBezTo>
                    <a:pt x="187" y="2071"/>
                    <a:pt x="197" y="2072"/>
                    <a:pt x="215" y="2072"/>
                  </a:cubicBezTo>
                  <a:cubicBezTo>
                    <a:pt x="379" y="2072"/>
                    <a:pt x="1204" y="2046"/>
                    <a:pt x="1660" y="1538"/>
                  </a:cubicBezTo>
                  <a:cubicBezTo>
                    <a:pt x="2165" y="971"/>
                    <a:pt x="2005" y="4"/>
                    <a:pt x="2005" y="1"/>
                  </a:cubicBezTo>
                  <a:cubicBezTo>
                    <a:pt x="2005" y="1"/>
                    <a:pt x="1979" y="0"/>
                    <a:pt x="1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4020013" y="4232488"/>
              <a:ext cx="29" cy="2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963596" y="4173421"/>
              <a:ext cx="61747" cy="59096"/>
            </a:xfrm>
            <a:custGeom>
              <a:rect b="b" l="l" r="r" t="t"/>
              <a:pathLst>
                <a:path extrusionOk="0" h="2073" w="2166">
                  <a:moveTo>
                    <a:pt x="237" y="1"/>
                  </a:moveTo>
                  <a:cubicBezTo>
                    <a:pt x="189" y="1"/>
                    <a:pt x="161" y="2"/>
                    <a:pt x="161" y="2"/>
                  </a:cubicBezTo>
                  <a:cubicBezTo>
                    <a:pt x="160" y="5"/>
                    <a:pt x="1" y="972"/>
                    <a:pt x="506" y="1539"/>
                  </a:cubicBezTo>
                  <a:cubicBezTo>
                    <a:pt x="962" y="2047"/>
                    <a:pt x="1787" y="2073"/>
                    <a:pt x="1951" y="2073"/>
                  </a:cubicBezTo>
                  <a:cubicBezTo>
                    <a:pt x="1969" y="2073"/>
                    <a:pt x="1979" y="2072"/>
                    <a:pt x="1980" y="2072"/>
                  </a:cubicBezTo>
                  <a:cubicBezTo>
                    <a:pt x="1980" y="2065"/>
                    <a:pt x="2165" y="1080"/>
                    <a:pt x="1659" y="514"/>
                  </a:cubicBezTo>
                  <a:cubicBezTo>
                    <a:pt x="1235" y="40"/>
                    <a:pt x="478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4016677" y="4021561"/>
              <a:ext cx="61747" cy="59096"/>
            </a:xfrm>
            <a:custGeom>
              <a:rect b="b" l="l" r="r" t="t"/>
              <a:pathLst>
                <a:path extrusionOk="0" h="2073" w="2166">
                  <a:moveTo>
                    <a:pt x="1934" y="1"/>
                  </a:moveTo>
                  <a:cubicBezTo>
                    <a:pt x="1699" y="1"/>
                    <a:pt x="931" y="39"/>
                    <a:pt x="507" y="513"/>
                  </a:cubicBezTo>
                  <a:cubicBezTo>
                    <a:pt x="1" y="1078"/>
                    <a:pt x="186" y="2063"/>
                    <a:pt x="186" y="2072"/>
                  </a:cubicBezTo>
                  <a:cubicBezTo>
                    <a:pt x="187" y="2072"/>
                    <a:pt x="198" y="2073"/>
                    <a:pt x="218" y="2073"/>
                  </a:cubicBezTo>
                  <a:cubicBezTo>
                    <a:pt x="387" y="2073"/>
                    <a:pt x="1206" y="2046"/>
                    <a:pt x="1660" y="1539"/>
                  </a:cubicBezTo>
                  <a:cubicBezTo>
                    <a:pt x="2165" y="974"/>
                    <a:pt x="2005" y="7"/>
                    <a:pt x="2005" y="2"/>
                  </a:cubicBezTo>
                  <a:cubicBezTo>
                    <a:pt x="2005" y="2"/>
                    <a:pt x="1979" y="1"/>
                    <a:pt x="1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3963596" y="4021561"/>
              <a:ext cx="61747" cy="59096"/>
            </a:xfrm>
            <a:custGeom>
              <a:rect b="b" l="l" r="r" t="t"/>
              <a:pathLst>
                <a:path extrusionOk="0" h="2073" w="2166">
                  <a:moveTo>
                    <a:pt x="232" y="1"/>
                  </a:moveTo>
                  <a:cubicBezTo>
                    <a:pt x="187" y="1"/>
                    <a:pt x="161" y="2"/>
                    <a:pt x="161" y="2"/>
                  </a:cubicBezTo>
                  <a:cubicBezTo>
                    <a:pt x="161" y="7"/>
                    <a:pt x="1" y="974"/>
                    <a:pt x="506" y="1539"/>
                  </a:cubicBezTo>
                  <a:cubicBezTo>
                    <a:pt x="960" y="2046"/>
                    <a:pt x="1779" y="2073"/>
                    <a:pt x="1948" y="2073"/>
                  </a:cubicBezTo>
                  <a:cubicBezTo>
                    <a:pt x="1968" y="2073"/>
                    <a:pt x="1979" y="2072"/>
                    <a:pt x="1980" y="2072"/>
                  </a:cubicBezTo>
                  <a:cubicBezTo>
                    <a:pt x="1981" y="2065"/>
                    <a:pt x="2165" y="1080"/>
                    <a:pt x="1659" y="513"/>
                  </a:cubicBezTo>
                  <a:cubicBezTo>
                    <a:pt x="1232" y="39"/>
                    <a:pt x="466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8" name="Google Shape;348;p37"/>
            <p:cNvGrpSpPr/>
            <p:nvPr/>
          </p:nvGrpSpPr>
          <p:grpSpPr>
            <a:xfrm>
              <a:off x="3957638" y="3900803"/>
              <a:ext cx="375444" cy="370426"/>
              <a:chOff x="3957638" y="3900803"/>
              <a:chExt cx="375444" cy="370426"/>
            </a:xfrm>
          </p:grpSpPr>
          <p:sp>
            <p:nvSpPr>
              <p:cNvPr id="349" name="Google Shape;349;p37"/>
              <p:cNvSpPr/>
              <p:nvPr/>
            </p:nvSpPr>
            <p:spPr>
              <a:xfrm>
                <a:off x="4138119" y="3922212"/>
                <a:ext cx="14425" cy="40623"/>
              </a:xfrm>
              <a:custGeom>
                <a:rect b="b" l="l" r="r" t="t"/>
                <a:pathLst>
                  <a:path extrusionOk="0" h="1425" w="506">
                    <a:moveTo>
                      <a:pt x="253" y="1"/>
                    </a:moveTo>
                    <a:cubicBezTo>
                      <a:pt x="112" y="1"/>
                      <a:pt x="1" y="116"/>
                      <a:pt x="1" y="255"/>
                    </a:cubicBezTo>
                    <a:lnTo>
                      <a:pt x="1" y="1171"/>
                    </a:lnTo>
                    <a:cubicBezTo>
                      <a:pt x="1" y="1311"/>
                      <a:pt x="115" y="1424"/>
                      <a:pt x="253" y="1424"/>
                    </a:cubicBezTo>
                    <a:cubicBezTo>
                      <a:pt x="265" y="1424"/>
                      <a:pt x="277" y="1423"/>
                      <a:pt x="290" y="1422"/>
                    </a:cubicBezTo>
                    <a:cubicBezTo>
                      <a:pt x="416" y="1404"/>
                      <a:pt x="506" y="1290"/>
                      <a:pt x="506" y="1162"/>
                    </a:cubicBezTo>
                    <a:lnTo>
                      <a:pt x="506" y="263"/>
                    </a:lnTo>
                    <a:cubicBezTo>
                      <a:pt x="506" y="136"/>
                      <a:pt x="416" y="23"/>
                      <a:pt x="290" y="4"/>
                    </a:cubicBezTo>
                    <a:cubicBezTo>
                      <a:pt x="277" y="2"/>
                      <a:pt x="265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4138119" y="3900803"/>
                <a:ext cx="14425" cy="14567"/>
              </a:xfrm>
              <a:custGeom>
                <a:rect b="b" l="l" r="r" t="t"/>
                <a:pathLst>
                  <a:path extrusionOk="0" h="511" w="506">
                    <a:moveTo>
                      <a:pt x="253" y="0"/>
                    </a:moveTo>
                    <a:cubicBezTo>
                      <a:pt x="113" y="0"/>
                      <a:pt x="1" y="113"/>
                      <a:pt x="1" y="253"/>
                    </a:cubicBezTo>
                    <a:lnTo>
                      <a:pt x="1" y="257"/>
                    </a:lnTo>
                    <a:cubicBezTo>
                      <a:pt x="1" y="396"/>
                      <a:pt x="115" y="510"/>
                      <a:pt x="253" y="510"/>
                    </a:cubicBezTo>
                    <a:cubicBezTo>
                      <a:pt x="265" y="510"/>
                      <a:pt x="277" y="509"/>
                      <a:pt x="290" y="507"/>
                    </a:cubicBezTo>
                    <a:cubicBezTo>
                      <a:pt x="416" y="489"/>
                      <a:pt x="506" y="375"/>
                      <a:pt x="506" y="250"/>
                    </a:cubicBezTo>
                    <a:cubicBezTo>
                      <a:pt x="506" y="151"/>
                      <a:pt x="447" y="58"/>
                      <a:pt x="356" y="20"/>
                    </a:cubicBezTo>
                    <a:cubicBezTo>
                      <a:pt x="321" y="6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4109925" y="3929368"/>
                <a:ext cx="14425" cy="32613"/>
              </a:xfrm>
              <a:custGeom>
                <a:rect b="b" l="l" r="r" t="t"/>
                <a:pathLst>
                  <a:path extrusionOk="0" h="1144" w="506">
                    <a:moveTo>
                      <a:pt x="252" y="0"/>
                    </a:moveTo>
                    <a:cubicBezTo>
                      <a:pt x="112" y="0"/>
                      <a:pt x="0" y="114"/>
                      <a:pt x="0" y="253"/>
                    </a:cubicBezTo>
                    <a:lnTo>
                      <a:pt x="0" y="890"/>
                    </a:lnTo>
                    <a:cubicBezTo>
                      <a:pt x="0" y="1029"/>
                      <a:pt x="113" y="1144"/>
                      <a:pt x="251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3"/>
                      <a:pt x="505" y="1009"/>
                      <a:pt x="505" y="881"/>
                    </a:cubicBezTo>
                    <a:lnTo>
                      <a:pt x="505" y="261"/>
                    </a:lnTo>
                    <a:cubicBezTo>
                      <a:pt x="505" y="133"/>
                      <a:pt x="416" y="21"/>
                      <a:pt x="290" y="3"/>
                    </a:cubicBezTo>
                    <a:cubicBezTo>
                      <a:pt x="277" y="1"/>
                      <a:pt x="264" y="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4109925" y="3907902"/>
                <a:ext cx="14425" cy="14624"/>
              </a:xfrm>
              <a:custGeom>
                <a:rect b="b" l="l" r="r" t="t"/>
                <a:pathLst>
                  <a:path extrusionOk="0" h="513" w="506">
                    <a:moveTo>
                      <a:pt x="252" y="1"/>
                    </a:moveTo>
                    <a:cubicBezTo>
                      <a:pt x="113" y="1"/>
                      <a:pt x="0" y="115"/>
                      <a:pt x="0" y="255"/>
                    </a:cubicBezTo>
                    <a:lnTo>
                      <a:pt x="0" y="258"/>
                    </a:lnTo>
                    <a:cubicBezTo>
                      <a:pt x="0" y="399"/>
                      <a:pt x="114" y="513"/>
                      <a:pt x="253" y="513"/>
                    </a:cubicBezTo>
                    <a:cubicBezTo>
                      <a:pt x="265" y="513"/>
                      <a:pt x="277" y="512"/>
                      <a:pt x="290" y="510"/>
                    </a:cubicBezTo>
                    <a:cubicBezTo>
                      <a:pt x="416" y="489"/>
                      <a:pt x="505" y="375"/>
                      <a:pt x="505" y="249"/>
                    </a:cubicBezTo>
                    <a:cubicBezTo>
                      <a:pt x="505" y="150"/>
                      <a:pt x="447" y="59"/>
                      <a:pt x="356" y="21"/>
                    </a:cubicBezTo>
                    <a:cubicBezTo>
                      <a:pt x="320" y="7"/>
                      <a:pt x="286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7"/>
              <p:cNvSpPr/>
              <p:nvPr/>
            </p:nvSpPr>
            <p:spPr>
              <a:xfrm>
                <a:off x="4166313" y="3929368"/>
                <a:ext cx="14453" cy="32613"/>
              </a:xfrm>
              <a:custGeom>
                <a:rect b="b" l="l" r="r" t="t"/>
                <a:pathLst>
                  <a:path extrusionOk="0" h="1144" w="507">
                    <a:moveTo>
                      <a:pt x="253" y="0"/>
                    </a:moveTo>
                    <a:cubicBezTo>
                      <a:pt x="112" y="0"/>
                      <a:pt x="1" y="114"/>
                      <a:pt x="1" y="253"/>
                    </a:cubicBezTo>
                    <a:lnTo>
                      <a:pt x="1" y="890"/>
                    </a:lnTo>
                    <a:cubicBezTo>
                      <a:pt x="1" y="1029"/>
                      <a:pt x="114" y="1144"/>
                      <a:pt x="252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3"/>
                      <a:pt x="506" y="1009"/>
                      <a:pt x="506" y="881"/>
                    </a:cubicBezTo>
                    <a:lnTo>
                      <a:pt x="506" y="261"/>
                    </a:lnTo>
                    <a:cubicBezTo>
                      <a:pt x="506" y="133"/>
                      <a:pt x="416" y="21"/>
                      <a:pt x="290" y="3"/>
                    </a:cubicBezTo>
                    <a:cubicBezTo>
                      <a:pt x="277" y="1"/>
                      <a:pt x="265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7"/>
              <p:cNvSpPr/>
              <p:nvPr/>
            </p:nvSpPr>
            <p:spPr>
              <a:xfrm>
                <a:off x="4166313" y="3907902"/>
                <a:ext cx="14453" cy="14624"/>
              </a:xfrm>
              <a:custGeom>
                <a:rect b="b" l="l" r="r" t="t"/>
                <a:pathLst>
                  <a:path extrusionOk="0" h="513" w="507">
                    <a:moveTo>
                      <a:pt x="253" y="1"/>
                    </a:moveTo>
                    <a:cubicBezTo>
                      <a:pt x="113" y="1"/>
                      <a:pt x="1" y="115"/>
                      <a:pt x="1" y="255"/>
                    </a:cubicBezTo>
                    <a:lnTo>
                      <a:pt x="1" y="258"/>
                    </a:lnTo>
                    <a:cubicBezTo>
                      <a:pt x="1" y="399"/>
                      <a:pt x="115" y="513"/>
                      <a:pt x="253" y="513"/>
                    </a:cubicBezTo>
                    <a:cubicBezTo>
                      <a:pt x="265" y="513"/>
                      <a:pt x="278" y="512"/>
                      <a:pt x="290" y="510"/>
                    </a:cubicBezTo>
                    <a:cubicBezTo>
                      <a:pt x="416" y="489"/>
                      <a:pt x="506" y="375"/>
                      <a:pt x="506" y="248"/>
                    </a:cubicBezTo>
                    <a:cubicBezTo>
                      <a:pt x="506" y="149"/>
                      <a:pt x="448" y="56"/>
                      <a:pt x="356" y="21"/>
                    </a:cubicBezTo>
                    <a:cubicBezTo>
                      <a:pt x="321" y="7"/>
                      <a:pt x="286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7"/>
              <p:cNvSpPr/>
              <p:nvPr/>
            </p:nvSpPr>
            <p:spPr>
              <a:xfrm>
                <a:off x="4262469" y="3972870"/>
                <a:ext cx="14425" cy="40595"/>
              </a:xfrm>
              <a:custGeom>
                <a:rect b="b" l="l" r="r" t="t"/>
                <a:pathLst>
                  <a:path extrusionOk="0" h="1424" w="506">
                    <a:moveTo>
                      <a:pt x="253" y="0"/>
                    </a:moveTo>
                    <a:cubicBezTo>
                      <a:pt x="112" y="0"/>
                      <a:pt x="1" y="115"/>
                      <a:pt x="1" y="255"/>
                    </a:cubicBezTo>
                    <a:lnTo>
                      <a:pt x="1" y="1171"/>
                    </a:lnTo>
                    <a:cubicBezTo>
                      <a:pt x="1" y="1310"/>
                      <a:pt x="115" y="1424"/>
                      <a:pt x="253" y="1424"/>
                    </a:cubicBezTo>
                    <a:cubicBezTo>
                      <a:pt x="265" y="1424"/>
                      <a:pt x="277" y="1423"/>
                      <a:pt x="290" y="1421"/>
                    </a:cubicBezTo>
                    <a:cubicBezTo>
                      <a:pt x="416" y="1401"/>
                      <a:pt x="506" y="1289"/>
                      <a:pt x="506" y="1162"/>
                    </a:cubicBezTo>
                    <a:lnTo>
                      <a:pt x="506" y="262"/>
                    </a:lnTo>
                    <a:cubicBezTo>
                      <a:pt x="506" y="135"/>
                      <a:pt x="416" y="22"/>
                      <a:pt x="290" y="3"/>
                    </a:cubicBezTo>
                    <a:cubicBezTo>
                      <a:pt x="277" y="1"/>
                      <a:pt x="265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7"/>
              <p:cNvSpPr/>
              <p:nvPr/>
            </p:nvSpPr>
            <p:spPr>
              <a:xfrm>
                <a:off x="4262469" y="3951376"/>
                <a:ext cx="14425" cy="14624"/>
              </a:xfrm>
              <a:custGeom>
                <a:rect b="b" l="l" r="r" t="t"/>
                <a:pathLst>
                  <a:path extrusionOk="0" h="513" w="506">
                    <a:moveTo>
                      <a:pt x="253" y="0"/>
                    </a:moveTo>
                    <a:cubicBezTo>
                      <a:pt x="113" y="0"/>
                      <a:pt x="1" y="114"/>
                      <a:pt x="1" y="255"/>
                    </a:cubicBezTo>
                    <a:lnTo>
                      <a:pt x="1" y="259"/>
                    </a:lnTo>
                    <a:cubicBezTo>
                      <a:pt x="1" y="398"/>
                      <a:pt x="115" y="512"/>
                      <a:pt x="253" y="512"/>
                    </a:cubicBezTo>
                    <a:cubicBezTo>
                      <a:pt x="265" y="512"/>
                      <a:pt x="277" y="511"/>
                      <a:pt x="290" y="510"/>
                    </a:cubicBezTo>
                    <a:cubicBezTo>
                      <a:pt x="416" y="492"/>
                      <a:pt x="506" y="378"/>
                      <a:pt x="506" y="250"/>
                    </a:cubicBezTo>
                    <a:cubicBezTo>
                      <a:pt x="506" y="150"/>
                      <a:pt x="447" y="58"/>
                      <a:pt x="356" y="21"/>
                    </a:cubicBezTo>
                    <a:cubicBezTo>
                      <a:pt x="321" y="7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7"/>
              <p:cNvSpPr/>
              <p:nvPr/>
            </p:nvSpPr>
            <p:spPr>
              <a:xfrm>
                <a:off x="4234275" y="3979997"/>
                <a:ext cx="14425" cy="32613"/>
              </a:xfrm>
              <a:custGeom>
                <a:rect b="b" l="l" r="r" t="t"/>
                <a:pathLst>
                  <a:path extrusionOk="0" h="1144" w="506">
                    <a:moveTo>
                      <a:pt x="252" y="1"/>
                    </a:moveTo>
                    <a:cubicBezTo>
                      <a:pt x="112" y="1"/>
                      <a:pt x="0" y="114"/>
                      <a:pt x="0" y="254"/>
                    </a:cubicBezTo>
                    <a:lnTo>
                      <a:pt x="0" y="891"/>
                    </a:lnTo>
                    <a:cubicBezTo>
                      <a:pt x="0" y="1029"/>
                      <a:pt x="113" y="1144"/>
                      <a:pt x="251" y="1144"/>
                    </a:cubicBezTo>
                    <a:cubicBezTo>
                      <a:pt x="264" y="1144"/>
                      <a:pt x="276" y="1143"/>
                      <a:pt x="290" y="1141"/>
                    </a:cubicBezTo>
                    <a:cubicBezTo>
                      <a:pt x="415" y="1121"/>
                      <a:pt x="505" y="1009"/>
                      <a:pt x="505" y="882"/>
                    </a:cubicBezTo>
                    <a:lnTo>
                      <a:pt x="505" y="261"/>
                    </a:lnTo>
                    <a:cubicBezTo>
                      <a:pt x="505" y="134"/>
                      <a:pt x="415" y="21"/>
                      <a:pt x="290" y="3"/>
                    </a:cubicBezTo>
                    <a:cubicBezTo>
                      <a:pt x="277" y="1"/>
                      <a:pt x="264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7"/>
              <p:cNvSpPr/>
              <p:nvPr/>
            </p:nvSpPr>
            <p:spPr>
              <a:xfrm>
                <a:off x="4234275" y="3958474"/>
                <a:ext cx="14425" cy="14567"/>
              </a:xfrm>
              <a:custGeom>
                <a:rect b="b" l="l" r="r" t="t"/>
                <a:pathLst>
                  <a:path extrusionOk="0" h="511" w="506">
                    <a:moveTo>
                      <a:pt x="253" y="1"/>
                    </a:moveTo>
                    <a:cubicBezTo>
                      <a:pt x="113" y="1"/>
                      <a:pt x="0" y="114"/>
                      <a:pt x="0" y="253"/>
                    </a:cubicBezTo>
                    <a:lnTo>
                      <a:pt x="0" y="258"/>
                    </a:lnTo>
                    <a:cubicBezTo>
                      <a:pt x="0" y="397"/>
                      <a:pt x="114" y="511"/>
                      <a:pt x="253" y="511"/>
                    </a:cubicBezTo>
                    <a:cubicBezTo>
                      <a:pt x="265" y="511"/>
                      <a:pt x="277" y="510"/>
                      <a:pt x="290" y="508"/>
                    </a:cubicBezTo>
                    <a:cubicBezTo>
                      <a:pt x="415" y="491"/>
                      <a:pt x="505" y="377"/>
                      <a:pt x="505" y="250"/>
                    </a:cubicBezTo>
                    <a:cubicBezTo>
                      <a:pt x="505" y="151"/>
                      <a:pt x="447" y="58"/>
                      <a:pt x="355" y="21"/>
                    </a:cubicBezTo>
                    <a:cubicBezTo>
                      <a:pt x="321" y="7"/>
                      <a:pt x="286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7"/>
              <p:cNvSpPr/>
              <p:nvPr/>
            </p:nvSpPr>
            <p:spPr>
              <a:xfrm>
                <a:off x="4290663" y="3979997"/>
                <a:ext cx="14425" cy="32613"/>
              </a:xfrm>
              <a:custGeom>
                <a:rect b="b" l="l" r="r" t="t"/>
                <a:pathLst>
                  <a:path extrusionOk="0" h="1144" w="506">
                    <a:moveTo>
                      <a:pt x="253" y="1"/>
                    </a:moveTo>
                    <a:cubicBezTo>
                      <a:pt x="112" y="1"/>
                      <a:pt x="1" y="114"/>
                      <a:pt x="1" y="254"/>
                    </a:cubicBezTo>
                    <a:lnTo>
                      <a:pt x="1" y="891"/>
                    </a:lnTo>
                    <a:cubicBezTo>
                      <a:pt x="1" y="1029"/>
                      <a:pt x="114" y="1144"/>
                      <a:pt x="251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1"/>
                      <a:pt x="506" y="1009"/>
                      <a:pt x="506" y="882"/>
                    </a:cubicBezTo>
                    <a:lnTo>
                      <a:pt x="506" y="261"/>
                    </a:lnTo>
                    <a:cubicBezTo>
                      <a:pt x="506" y="134"/>
                      <a:pt x="416" y="21"/>
                      <a:pt x="290" y="3"/>
                    </a:cubicBezTo>
                    <a:cubicBezTo>
                      <a:pt x="277" y="1"/>
                      <a:pt x="265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7"/>
              <p:cNvSpPr/>
              <p:nvPr/>
            </p:nvSpPr>
            <p:spPr>
              <a:xfrm>
                <a:off x="4290663" y="3958560"/>
                <a:ext cx="14425" cy="14624"/>
              </a:xfrm>
              <a:custGeom>
                <a:rect b="b" l="l" r="r" t="t"/>
                <a:pathLst>
                  <a:path extrusionOk="0" h="513" w="506">
                    <a:moveTo>
                      <a:pt x="253" y="0"/>
                    </a:moveTo>
                    <a:cubicBezTo>
                      <a:pt x="113" y="0"/>
                      <a:pt x="1" y="114"/>
                      <a:pt x="1" y="255"/>
                    </a:cubicBezTo>
                    <a:lnTo>
                      <a:pt x="1" y="258"/>
                    </a:lnTo>
                    <a:cubicBezTo>
                      <a:pt x="1" y="398"/>
                      <a:pt x="115" y="512"/>
                      <a:pt x="253" y="512"/>
                    </a:cubicBezTo>
                    <a:cubicBezTo>
                      <a:pt x="265" y="512"/>
                      <a:pt x="278" y="511"/>
                      <a:pt x="290" y="509"/>
                    </a:cubicBezTo>
                    <a:cubicBezTo>
                      <a:pt x="416" y="488"/>
                      <a:pt x="506" y="374"/>
                      <a:pt x="506" y="247"/>
                    </a:cubicBezTo>
                    <a:cubicBezTo>
                      <a:pt x="506" y="148"/>
                      <a:pt x="448" y="55"/>
                      <a:pt x="356" y="21"/>
                    </a:cubicBezTo>
                    <a:cubicBezTo>
                      <a:pt x="321" y="7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7"/>
              <p:cNvSpPr/>
              <p:nvPr/>
            </p:nvSpPr>
            <p:spPr>
              <a:xfrm>
                <a:off x="4206309" y="4014719"/>
                <a:ext cx="126773" cy="256311"/>
              </a:xfrm>
              <a:custGeom>
                <a:rect b="b" l="l" r="r" t="t"/>
                <a:pathLst>
                  <a:path extrusionOk="0" h="8991" w="4447">
                    <a:moveTo>
                      <a:pt x="602" y="502"/>
                    </a:moveTo>
                    <a:lnTo>
                      <a:pt x="602" y="502"/>
                    </a:lnTo>
                    <a:cubicBezTo>
                      <a:pt x="888" y="520"/>
                      <a:pt x="1393" y="602"/>
                      <a:pt x="1681" y="924"/>
                    </a:cubicBezTo>
                    <a:cubicBezTo>
                      <a:pt x="1905" y="1173"/>
                      <a:pt x="1965" y="1540"/>
                      <a:pt x="1971" y="1828"/>
                    </a:cubicBezTo>
                    <a:lnTo>
                      <a:pt x="1971" y="1935"/>
                    </a:lnTo>
                    <a:cubicBezTo>
                      <a:pt x="1971" y="1975"/>
                      <a:pt x="1968" y="2015"/>
                      <a:pt x="1965" y="2050"/>
                    </a:cubicBezTo>
                    <a:cubicBezTo>
                      <a:pt x="1683" y="2024"/>
                      <a:pt x="1194" y="1933"/>
                      <a:pt x="906" y="1611"/>
                    </a:cubicBezTo>
                    <a:cubicBezTo>
                      <a:pt x="633" y="1306"/>
                      <a:pt x="589" y="813"/>
                      <a:pt x="602" y="502"/>
                    </a:cubicBezTo>
                    <a:close/>
                    <a:moveTo>
                      <a:pt x="3849" y="500"/>
                    </a:moveTo>
                    <a:lnTo>
                      <a:pt x="3849" y="500"/>
                    </a:lnTo>
                    <a:cubicBezTo>
                      <a:pt x="3862" y="813"/>
                      <a:pt x="3817" y="1306"/>
                      <a:pt x="3546" y="1609"/>
                    </a:cubicBezTo>
                    <a:cubicBezTo>
                      <a:pt x="3257" y="1932"/>
                      <a:pt x="2769" y="2024"/>
                      <a:pt x="2488" y="2050"/>
                    </a:cubicBezTo>
                    <a:cubicBezTo>
                      <a:pt x="2468" y="1758"/>
                      <a:pt x="2482" y="1245"/>
                      <a:pt x="2769" y="924"/>
                    </a:cubicBezTo>
                    <a:cubicBezTo>
                      <a:pt x="3059" y="602"/>
                      <a:pt x="3562" y="520"/>
                      <a:pt x="3849" y="500"/>
                    </a:cubicBezTo>
                    <a:close/>
                    <a:moveTo>
                      <a:pt x="3849" y="2275"/>
                    </a:moveTo>
                    <a:lnTo>
                      <a:pt x="3849" y="2275"/>
                    </a:lnTo>
                    <a:cubicBezTo>
                      <a:pt x="3862" y="2588"/>
                      <a:pt x="3817" y="3081"/>
                      <a:pt x="3546" y="3384"/>
                    </a:cubicBezTo>
                    <a:cubicBezTo>
                      <a:pt x="3419" y="3525"/>
                      <a:pt x="3254" y="3622"/>
                      <a:pt x="3084" y="3690"/>
                    </a:cubicBezTo>
                    <a:cubicBezTo>
                      <a:pt x="3069" y="3696"/>
                      <a:pt x="3057" y="3702"/>
                      <a:pt x="3044" y="3705"/>
                    </a:cubicBezTo>
                    <a:cubicBezTo>
                      <a:pt x="2841" y="3778"/>
                      <a:pt x="2635" y="3811"/>
                      <a:pt x="2488" y="3825"/>
                    </a:cubicBezTo>
                    <a:cubicBezTo>
                      <a:pt x="2468" y="3534"/>
                      <a:pt x="2483" y="3021"/>
                      <a:pt x="2769" y="2699"/>
                    </a:cubicBezTo>
                    <a:cubicBezTo>
                      <a:pt x="2888" y="2566"/>
                      <a:pt x="3044" y="2474"/>
                      <a:pt x="3207" y="2410"/>
                    </a:cubicBezTo>
                    <a:cubicBezTo>
                      <a:pt x="3225" y="2405"/>
                      <a:pt x="3242" y="2398"/>
                      <a:pt x="3261" y="2390"/>
                    </a:cubicBezTo>
                    <a:cubicBezTo>
                      <a:pt x="3474" y="2315"/>
                      <a:pt x="3694" y="2284"/>
                      <a:pt x="3849" y="2275"/>
                    </a:cubicBezTo>
                    <a:close/>
                    <a:moveTo>
                      <a:pt x="602" y="2282"/>
                    </a:moveTo>
                    <a:lnTo>
                      <a:pt x="602" y="2282"/>
                    </a:lnTo>
                    <a:cubicBezTo>
                      <a:pt x="888" y="2303"/>
                      <a:pt x="1395" y="2386"/>
                      <a:pt x="1681" y="2706"/>
                    </a:cubicBezTo>
                    <a:cubicBezTo>
                      <a:pt x="1905" y="2955"/>
                      <a:pt x="1965" y="3323"/>
                      <a:pt x="1971" y="3609"/>
                    </a:cubicBezTo>
                    <a:lnTo>
                      <a:pt x="1971" y="3717"/>
                    </a:lnTo>
                    <a:cubicBezTo>
                      <a:pt x="1971" y="3757"/>
                      <a:pt x="1968" y="3796"/>
                      <a:pt x="1965" y="3832"/>
                    </a:cubicBezTo>
                    <a:cubicBezTo>
                      <a:pt x="1816" y="3819"/>
                      <a:pt x="1614" y="3787"/>
                      <a:pt x="1411" y="3714"/>
                    </a:cubicBezTo>
                    <a:cubicBezTo>
                      <a:pt x="1396" y="3709"/>
                      <a:pt x="1380" y="3703"/>
                      <a:pt x="1365" y="3697"/>
                    </a:cubicBezTo>
                    <a:cubicBezTo>
                      <a:pt x="1196" y="3630"/>
                      <a:pt x="1031" y="3532"/>
                      <a:pt x="906" y="3391"/>
                    </a:cubicBezTo>
                    <a:cubicBezTo>
                      <a:pt x="633" y="3089"/>
                      <a:pt x="589" y="2597"/>
                      <a:pt x="602" y="2282"/>
                    </a:cubicBezTo>
                    <a:close/>
                    <a:moveTo>
                      <a:pt x="602" y="4051"/>
                    </a:moveTo>
                    <a:lnTo>
                      <a:pt x="602" y="4051"/>
                    </a:lnTo>
                    <a:cubicBezTo>
                      <a:pt x="756" y="4063"/>
                      <a:pt x="971" y="4091"/>
                      <a:pt x="1184" y="4163"/>
                    </a:cubicBezTo>
                    <a:cubicBezTo>
                      <a:pt x="1209" y="4174"/>
                      <a:pt x="1233" y="4184"/>
                      <a:pt x="1260" y="4192"/>
                    </a:cubicBezTo>
                    <a:cubicBezTo>
                      <a:pt x="1417" y="4256"/>
                      <a:pt x="1567" y="4346"/>
                      <a:pt x="1681" y="4474"/>
                    </a:cubicBezTo>
                    <a:cubicBezTo>
                      <a:pt x="1905" y="4723"/>
                      <a:pt x="1965" y="5090"/>
                      <a:pt x="1971" y="5376"/>
                    </a:cubicBezTo>
                    <a:lnTo>
                      <a:pt x="1971" y="5483"/>
                    </a:lnTo>
                    <a:cubicBezTo>
                      <a:pt x="1971" y="5524"/>
                      <a:pt x="1968" y="5563"/>
                      <a:pt x="1965" y="5599"/>
                    </a:cubicBezTo>
                    <a:cubicBezTo>
                      <a:pt x="1683" y="5572"/>
                      <a:pt x="1194" y="5481"/>
                      <a:pt x="906" y="5159"/>
                    </a:cubicBezTo>
                    <a:cubicBezTo>
                      <a:pt x="633" y="4857"/>
                      <a:pt x="589" y="4364"/>
                      <a:pt x="602" y="4051"/>
                    </a:cubicBezTo>
                    <a:close/>
                    <a:moveTo>
                      <a:pt x="3847" y="4050"/>
                    </a:moveTo>
                    <a:lnTo>
                      <a:pt x="3847" y="4050"/>
                    </a:lnTo>
                    <a:cubicBezTo>
                      <a:pt x="3861" y="4363"/>
                      <a:pt x="3816" y="4856"/>
                      <a:pt x="3544" y="5159"/>
                    </a:cubicBezTo>
                    <a:cubicBezTo>
                      <a:pt x="3255" y="5481"/>
                      <a:pt x="2768" y="5572"/>
                      <a:pt x="2485" y="5599"/>
                    </a:cubicBezTo>
                    <a:cubicBezTo>
                      <a:pt x="2467" y="5309"/>
                      <a:pt x="2482" y="4796"/>
                      <a:pt x="2768" y="4472"/>
                    </a:cubicBezTo>
                    <a:cubicBezTo>
                      <a:pt x="2879" y="4349"/>
                      <a:pt x="3020" y="4261"/>
                      <a:pt x="3170" y="4199"/>
                    </a:cubicBezTo>
                    <a:cubicBezTo>
                      <a:pt x="3210" y="4186"/>
                      <a:pt x="3252" y="4171"/>
                      <a:pt x="3291" y="4154"/>
                    </a:cubicBezTo>
                    <a:cubicBezTo>
                      <a:pt x="3495" y="4087"/>
                      <a:pt x="3699" y="4062"/>
                      <a:pt x="3847" y="4050"/>
                    </a:cubicBezTo>
                    <a:close/>
                    <a:moveTo>
                      <a:pt x="3847" y="5827"/>
                    </a:moveTo>
                    <a:lnTo>
                      <a:pt x="3847" y="5827"/>
                    </a:lnTo>
                    <a:cubicBezTo>
                      <a:pt x="3861" y="6141"/>
                      <a:pt x="3817" y="6634"/>
                      <a:pt x="3546" y="6936"/>
                    </a:cubicBezTo>
                    <a:cubicBezTo>
                      <a:pt x="3257" y="7259"/>
                      <a:pt x="2769" y="7352"/>
                      <a:pt x="2488" y="7377"/>
                    </a:cubicBezTo>
                    <a:cubicBezTo>
                      <a:pt x="2468" y="7086"/>
                      <a:pt x="2483" y="6574"/>
                      <a:pt x="2769" y="6251"/>
                    </a:cubicBezTo>
                    <a:cubicBezTo>
                      <a:pt x="2892" y="6115"/>
                      <a:pt x="3054" y="6021"/>
                      <a:pt x="3222" y="5958"/>
                    </a:cubicBezTo>
                    <a:lnTo>
                      <a:pt x="3249" y="5946"/>
                    </a:lnTo>
                    <a:cubicBezTo>
                      <a:pt x="3466" y="5868"/>
                      <a:pt x="3690" y="5838"/>
                      <a:pt x="3847" y="5827"/>
                    </a:cubicBezTo>
                    <a:close/>
                    <a:moveTo>
                      <a:pt x="602" y="5833"/>
                    </a:moveTo>
                    <a:cubicBezTo>
                      <a:pt x="759" y="5845"/>
                      <a:pt x="983" y="5875"/>
                      <a:pt x="1200" y="5952"/>
                    </a:cubicBezTo>
                    <a:cubicBezTo>
                      <a:pt x="1209" y="5955"/>
                      <a:pt x="1221" y="5959"/>
                      <a:pt x="1230" y="5962"/>
                    </a:cubicBezTo>
                    <a:cubicBezTo>
                      <a:pt x="1396" y="6027"/>
                      <a:pt x="1558" y="6120"/>
                      <a:pt x="1680" y="6257"/>
                    </a:cubicBezTo>
                    <a:cubicBezTo>
                      <a:pt x="1903" y="6506"/>
                      <a:pt x="1963" y="6874"/>
                      <a:pt x="1968" y="7160"/>
                    </a:cubicBezTo>
                    <a:lnTo>
                      <a:pt x="1968" y="7266"/>
                    </a:lnTo>
                    <a:cubicBezTo>
                      <a:pt x="1968" y="7308"/>
                      <a:pt x="1966" y="7347"/>
                      <a:pt x="1965" y="7383"/>
                    </a:cubicBezTo>
                    <a:cubicBezTo>
                      <a:pt x="1683" y="7356"/>
                      <a:pt x="1194" y="7265"/>
                      <a:pt x="906" y="6942"/>
                    </a:cubicBezTo>
                    <a:cubicBezTo>
                      <a:pt x="633" y="6640"/>
                      <a:pt x="589" y="6147"/>
                      <a:pt x="602" y="5833"/>
                    </a:cubicBezTo>
                    <a:close/>
                    <a:moveTo>
                      <a:pt x="442" y="1"/>
                    </a:moveTo>
                    <a:cubicBezTo>
                      <a:pt x="395" y="1"/>
                      <a:pt x="365" y="2"/>
                      <a:pt x="358" y="2"/>
                    </a:cubicBezTo>
                    <a:cubicBezTo>
                      <a:pt x="260" y="8"/>
                      <a:pt x="176" y="68"/>
                      <a:pt x="139" y="157"/>
                    </a:cubicBezTo>
                    <a:cubicBezTo>
                      <a:pt x="128" y="182"/>
                      <a:pt x="122" y="211"/>
                      <a:pt x="121" y="239"/>
                    </a:cubicBezTo>
                    <a:cubicBezTo>
                      <a:pt x="94" y="428"/>
                      <a:pt x="19" y="1194"/>
                      <a:pt x="391" y="1776"/>
                    </a:cubicBezTo>
                    <a:cubicBezTo>
                      <a:pt x="373" y="1776"/>
                      <a:pt x="364" y="1777"/>
                      <a:pt x="361" y="1777"/>
                    </a:cubicBezTo>
                    <a:cubicBezTo>
                      <a:pt x="265" y="1783"/>
                      <a:pt x="181" y="1840"/>
                      <a:pt x="140" y="1929"/>
                    </a:cubicBezTo>
                    <a:cubicBezTo>
                      <a:pt x="130" y="1957"/>
                      <a:pt x="122" y="1985"/>
                      <a:pt x="121" y="2012"/>
                    </a:cubicBezTo>
                    <a:cubicBezTo>
                      <a:pt x="94" y="2203"/>
                      <a:pt x="19" y="2967"/>
                      <a:pt x="388" y="3547"/>
                    </a:cubicBezTo>
                    <a:cubicBezTo>
                      <a:pt x="373" y="3547"/>
                      <a:pt x="362" y="3547"/>
                      <a:pt x="358" y="3549"/>
                    </a:cubicBezTo>
                    <a:cubicBezTo>
                      <a:pt x="263" y="3555"/>
                      <a:pt x="178" y="3613"/>
                      <a:pt x="139" y="3702"/>
                    </a:cubicBezTo>
                    <a:cubicBezTo>
                      <a:pt x="128" y="3729"/>
                      <a:pt x="121" y="3757"/>
                      <a:pt x="118" y="3786"/>
                    </a:cubicBezTo>
                    <a:cubicBezTo>
                      <a:pt x="92" y="3975"/>
                      <a:pt x="17" y="4741"/>
                      <a:pt x="388" y="5322"/>
                    </a:cubicBezTo>
                    <a:cubicBezTo>
                      <a:pt x="371" y="5322"/>
                      <a:pt x="362" y="5324"/>
                      <a:pt x="358" y="5324"/>
                    </a:cubicBezTo>
                    <a:cubicBezTo>
                      <a:pt x="263" y="5330"/>
                      <a:pt x="178" y="5388"/>
                      <a:pt x="139" y="5475"/>
                    </a:cubicBezTo>
                    <a:cubicBezTo>
                      <a:pt x="128" y="5503"/>
                      <a:pt x="121" y="5532"/>
                      <a:pt x="118" y="5560"/>
                    </a:cubicBezTo>
                    <a:cubicBezTo>
                      <a:pt x="88" y="5770"/>
                      <a:pt x="1" y="6692"/>
                      <a:pt x="527" y="7280"/>
                    </a:cubicBezTo>
                    <a:cubicBezTo>
                      <a:pt x="953" y="7753"/>
                      <a:pt x="1617" y="7866"/>
                      <a:pt x="1968" y="7891"/>
                    </a:cubicBezTo>
                    <a:lnTo>
                      <a:pt x="1968" y="8485"/>
                    </a:lnTo>
                    <a:lnTo>
                      <a:pt x="708" y="8485"/>
                    </a:lnTo>
                    <a:cubicBezTo>
                      <a:pt x="581" y="8485"/>
                      <a:pt x="469" y="8575"/>
                      <a:pt x="451" y="8701"/>
                    </a:cubicBezTo>
                    <a:cubicBezTo>
                      <a:pt x="428" y="8858"/>
                      <a:pt x="550" y="8990"/>
                      <a:pt x="701" y="8990"/>
                    </a:cubicBezTo>
                    <a:lnTo>
                      <a:pt x="4095" y="8990"/>
                    </a:lnTo>
                    <a:cubicBezTo>
                      <a:pt x="4222" y="8990"/>
                      <a:pt x="4334" y="8900"/>
                      <a:pt x="4354" y="8776"/>
                    </a:cubicBezTo>
                    <a:cubicBezTo>
                      <a:pt x="4378" y="8623"/>
                      <a:pt x="4256" y="8488"/>
                      <a:pt x="4104" y="8488"/>
                    </a:cubicBezTo>
                    <a:lnTo>
                      <a:pt x="2477" y="8488"/>
                    </a:lnTo>
                    <a:lnTo>
                      <a:pt x="2477" y="7894"/>
                    </a:lnTo>
                    <a:cubicBezTo>
                      <a:pt x="2829" y="7870"/>
                      <a:pt x="3496" y="7758"/>
                      <a:pt x="3922" y="7284"/>
                    </a:cubicBezTo>
                    <a:cubicBezTo>
                      <a:pt x="4447" y="6697"/>
                      <a:pt x="4361" y="5781"/>
                      <a:pt x="4331" y="5565"/>
                    </a:cubicBezTo>
                    <a:cubicBezTo>
                      <a:pt x="4328" y="5538"/>
                      <a:pt x="4324" y="5509"/>
                      <a:pt x="4312" y="5483"/>
                    </a:cubicBezTo>
                    <a:cubicBezTo>
                      <a:pt x="4274" y="5393"/>
                      <a:pt x="4189" y="5331"/>
                      <a:pt x="4092" y="5325"/>
                    </a:cubicBezTo>
                    <a:cubicBezTo>
                      <a:pt x="4087" y="5325"/>
                      <a:pt x="4077" y="5325"/>
                      <a:pt x="4062" y="5324"/>
                    </a:cubicBezTo>
                    <a:cubicBezTo>
                      <a:pt x="4430" y="4745"/>
                      <a:pt x="4357" y="3984"/>
                      <a:pt x="4331" y="3789"/>
                    </a:cubicBezTo>
                    <a:cubicBezTo>
                      <a:pt x="4328" y="3762"/>
                      <a:pt x="4324" y="3733"/>
                      <a:pt x="4312" y="3706"/>
                    </a:cubicBezTo>
                    <a:cubicBezTo>
                      <a:pt x="4274" y="3616"/>
                      <a:pt x="4187" y="3555"/>
                      <a:pt x="4090" y="3549"/>
                    </a:cubicBezTo>
                    <a:cubicBezTo>
                      <a:pt x="4087" y="3549"/>
                      <a:pt x="4078" y="3549"/>
                      <a:pt x="4060" y="3547"/>
                    </a:cubicBezTo>
                    <a:cubicBezTo>
                      <a:pt x="4427" y="2970"/>
                      <a:pt x="4357" y="2210"/>
                      <a:pt x="4328" y="2015"/>
                    </a:cubicBezTo>
                    <a:cubicBezTo>
                      <a:pt x="4327" y="1987"/>
                      <a:pt x="4321" y="1958"/>
                      <a:pt x="4310" y="1933"/>
                    </a:cubicBezTo>
                    <a:cubicBezTo>
                      <a:pt x="4273" y="1843"/>
                      <a:pt x="4186" y="1780"/>
                      <a:pt x="4089" y="1776"/>
                    </a:cubicBezTo>
                    <a:cubicBezTo>
                      <a:pt x="4086" y="1776"/>
                      <a:pt x="4074" y="1776"/>
                      <a:pt x="4059" y="1773"/>
                    </a:cubicBezTo>
                    <a:cubicBezTo>
                      <a:pt x="4427" y="1196"/>
                      <a:pt x="4355" y="434"/>
                      <a:pt x="4328" y="241"/>
                    </a:cubicBezTo>
                    <a:cubicBezTo>
                      <a:pt x="4327" y="214"/>
                      <a:pt x="4321" y="187"/>
                      <a:pt x="4312" y="161"/>
                    </a:cubicBezTo>
                    <a:cubicBezTo>
                      <a:pt x="4276" y="70"/>
                      <a:pt x="4187" y="8"/>
                      <a:pt x="4090" y="2"/>
                    </a:cubicBezTo>
                    <a:cubicBezTo>
                      <a:pt x="4083" y="2"/>
                      <a:pt x="4054" y="1"/>
                      <a:pt x="4007" y="1"/>
                    </a:cubicBezTo>
                    <a:cubicBezTo>
                      <a:pt x="3737" y="1"/>
                      <a:pt x="2885" y="45"/>
                      <a:pt x="2389" y="599"/>
                    </a:cubicBezTo>
                    <a:cubicBezTo>
                      <a:pt x="2326" y="669"/>
                      <a:pt x="2272" y="746"/>
                      <a:pt x="2224" y="827"/>
                    </a:cubicBezTo>
                    <a:cubicBezTo>
                      <a:pt x="2177" y="746"/>
                      <a:pt x="2123" y="669"/>
                      <a:pt x="2059" y="599"/>
                    </a:cubicBezTo>
                    <a:cubicBezTo>
                      <a:pt x="1564" y="45"/>
                      <a:pt x="713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7"/>
              <p:cNvSpPr/>
              <p:nvPr/>
            </p:nvSpPr>
            <p:spPr>
              <a:xfrm>
                <a:off x="4190773" y="4256662"/>
                <a:ext cx="16905" cy="14482"/>
              </a:xfrm>
              <a:custGeom>
                <a:rect b="b" l="l" r="r" t="t"/>
                <a:pathLst>
                  <a:path extrusionOk="0" h="508" w="593">
                    <a:moveTo>
                      <a:pt x="299" y="1"/>
                    </a:moveTo>
                    <a:cubicBezTo>
                      <a:pt x="188" y="1"/>
                      <a:pt x="87" y="68"/>
                      <a:pt x="54" y="173"/>
                    </a:cubicBezTo>
                    <a:cubicBezTo>
                      <a:pt x="0" y="349"/>
                      <a:pt x="129" y="508"/>
                      <a:pt x="297" y="508"/>
                    </a:cubicBezTo>
                    <a:lnTo>
                      <a:pt x="299" y="508"/>
                    </a:lnTo>
                    <a:cubicBezTo>
                      <a:pt x="407" y="508"/>
                      <a:pt x="508" y="440"/>
                      <a:pt x="541" y="335"/>
                    </a:cubicBezTo>
                    <a:cubicBezTo>
                      <a:pt x="592" y="163"/>
                      <a:pt x="465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7"/>
              <p:cNvSpPr/>
              <p:nvPr/>
            </p:nvSpPr>
            <p:spPr>
              <a:xfrm>
                <a:off x="4081959" y="3964147"/>
                <a:ext cx="126744" cy="306826"/>
              </a:xfrm>
              <a:custGeom>
                <a:rect b="b" l="l" r="r" t="t"/>
                <a:pathLst>
                  <a:path extrusionOk="0" h="10763" w="4446">
                    <a:moveTo>
                      <a:pt x="3849" y="499"/>
                    </a:moveTo>
                    <a:lnTo>
                      <a:pt x="3849" y="499"/>
                    </a:lnTo>
                    <a:cubicBezTo>
                      <a:pt x="3862" y="811"/>
                      <a:pt x="3817" y="1304"/>
                      <a:pt x="3546" y="1608"/>
                    </a:cubicBezTo>
                    <a:cubicBezTo>
                      <a:pt x="3257" y="1931"/>
                      <a:pt x="2768" y="2022"/>
                      <a:pt x="2488" y="2048"/>
                    </a:cubicBezTo>
                    <a:cubicBezTo>
                      <a:pt x="2467" y="1758"/>
                      <a:pt x="2482" y="1244"/>
                      <a:pt x="2770" y="922"/>
                    </a:cubicBezTo>
                    <a:cubicBezTo>
                      <a:pt x="3059" y="600"/>
                      <a:pt x="3562" y="517"/>
                      <a:pt x="3849" y="499"/>
                    </a:cubicBezTo>
                    <a:close/>
                    <a:moveTo>
                      <a:pt x="604" y="501"/>
                    </a:moveTo>
                    <a:lnTo>
                      <a:pt x="604" y="501"/>
                    </a:lnTo>
                    <a:cubicBezTo>
                      <a:pt x="891" y="522"/>
                      <a:pt x="1397" y="604"/>
                      <a:pt x="1683" y="923"/>
                    </a:cubicBezTo>
                    <a:cubicBezTo>
                      <a:pt x="1972" y="1246"/>
                      <a:pt x="1987" y="1760"/>
                      <a:pt x="1966" y="2051"/>
                    </a:cubicBezTo>
                    <a:cubicBezTo>
                      <a:pt x="1686" y="2024"/>
                      <a:pt x="1196" y="1932"/>
                      <a:pt x="908" y="1610"/>
                    </a:cubicBezTo>
                    <a:cubicBezTo>
                      <a:pt x="637" y="1304"/>
                      <a:pt x="593" y="814"/>
                      <a:pt x="604" y="501"/>
                    </a:cubicBezTo>
                    <a:close/>
                    <a:moveTo>
                      <a:pt x="602" y="2276"/>
                    </a:moveTo>
                    <a:cubicBezTo>
                      <a:pt x="888" y="2294"/>
                      <a:pt x="1394" y="2376"/>
                      <a:pt x="1681" y="2698"/>
                    </a:cubicBezTo>
                    <a:cubicBezTo>
                      <a:pt x="1905" y="2947"/>
                      <a:pt x="1965" y="3314"/>
                      <a:pt x="1971" y="3602"/>
                    </a:cubicBezTo>
                    <a:lnTo>
                      <a:pt x="1971" y="3709"/>
                    </a:lnTo>
                    <a:cubicBezTo>
                      <a:pt x="1971" y="3749"/>
                      <a:pt x="1968" y="3789"/>
                      <a:pt x="1965" y="3824"/>
                    </a:cubicBezTo>
                    <a:cubicBezTo>
                      <a:pt x="1683" y="3798"/>
                      <a:pt x="1194" y="3707"/>
                      <a:pt x="906" y="3385"/>
                    </a:cubicBezTo>
                    <a:cubicBezTo>
                      <a:pt x="634" y="3080"/>
                      <a:pt x="589" y="2587"/>
                      <a:pt x="602" y="2276"/>
                    </a:cubicBezTo>
                    <a:close/>
                    <a:moveTo>
                      <a:pt x="3849" y="2274"/>
                    </a:moveTo>
                    <a:lnTo>
                      <a:pt x="3849" y="2274"/>
                    </a:lnTo>
                    <a:cubicBezTo>
                      <a:pt x="3861" y="2587"/>
                      <a:pt x="3817" y="3080"/>
                      <a:pt x="3546" y="3385"/>
                    </a:cubicBezTo>
                    <a:cubicBezTo>
                      <a:pt x="3257" y="3707"/>
                      <a:pt x="2770" y="3798"/>
                      <a:pt x="2488" y="3824"/>
                    </a:cubicBezTo>
                    <a:cubicBezTo>
                      <a:pt x="2468" y="3535"/>
                      <a:pt x="2483" y="3020"/>
                      <a:pt x="2770" y="2698"/>
                    </a:cubicBezTo>
                    <a:cubicBezTo>
                      <a:pt x="3059" y="2376"/>
                      <a:pt x="3562" y="2294"/>
                      <a:pt x="3849" y="2274"/>
                    </a:cubicBezTo>
                    <a:close/>
                    <a:moveTo>
                      <a:pt x="3847" y="4049"/>
                    </a:moveTo>
                    <a:cubicBezTo>
                      <a:pt x="3861" y="4362"/>
                      <a:pt x="3816" y="4855"/>
                      <a:pt x="3544" y="5158"/>
                    </a:cubicBezTo>
                    <a:cubicBezTo>
                      <a:pt x="3417" y="5300"/>
                      <a:pt x="3252" y="5396"/>
                      <a:pt x="3081" y="5464"/>
                    </a:cubicBezTo>
                    <a:cubicBezTo>
                      <a:pt x="3069" y="5470"/>
                      <a:pt x="3057" y="5476"/>
                      <a:pt x="3044" y="5479"/>
                    </a:cubicBezTo>
                    <a:cubicBezTo>
                      <a:pt x="2840" y="5554"/>
                      <a:pt x="2633" y="5585"/>
                      <a:pt x="2485" y="5599"/>
                    </a:cubicBezTo>
                    <a:cubicBezTo>
                      <a:pt x="2467" y="5308"/>
                      <a:pt x="2482" y="4795"/>
                      <a:pt x="2768" y="4473"/>
                    </a:cubicBezTo>
                    <a:cubicBezTo>
                      <a:pt x="2886" y="4340"/>
                      <a:pt x="3042" y="4248"/>
                      <a:pt x="3204" y="4184"/>
                    </a:cubicBezTo>
                    <a:cubicBezTo>
                      <a:pt x="3224" y="4179"/>
                      <a:pt x="3240" y="4172"/>
                      <a:pt x="3260" y="4164"/>
                    </a:cubicBezTo>
                    <a:cubicBezTo>
                      <a:pt x="3473" y="4089"/>
                      <a:pt x="3691" y="4058"/>
                      <a:pt x="3847" y="4049"/>
                    </a:cubicBezTo>
                    <a:close/>
                    <a:moveTo>
                      <a:pt x="602" y="4056"/>
                    </a:moveTo>
                    <a:cubicBezTo>
                      <a:pt x="888" y="4077"/>
                      <a:pt x="1395" y="4160"/>
                      <a:pt x="1681" y="4480"/>
                    </a:cubicBezTo>
                    <a:cubicBezTo>
                      <a:pt x="1905" y="4729"/>
                      <a:pt x="1965" y="5097"/>
                      <a:pt x="1971" y="5383"/>
                    </a:cubicBezTo>
                    <a:lnTo>
                      <a:pt x="1971" y="5491"/>
                    </a:lnTo>
                    <a:cubicBezTo>
                      <a:pt x="1971" y="5531"/>
                      <a:pt x="1968" y="5570"/>
                      <a:pt x="1965" y="5606"/>
                    </a:cubicBezTo>
                    <a:cubicBezTo>
                      <a:pt x="1816" y="5593"/>
                      <a:pt x="1612" y="5561"/>
                      <a:pt x="1408" y="5486"/>
                    </a:cubicBezTo>
                    <a:cubicBezTo>
                      <a:pt x="1395" y="5480"/>
                      <a:pt x="1380" y="5476"/>
                      <a:pt x="1367" y="5471"/>
                    </a:cubicBezTo>
                    <a:cubicBezTo>
                      <a:pt x="1196" y="5404"/>
                      <a:pt x="1031" y="5308"/>
                      <a:pt x="906" y="5165"/>
                    </a:cubicBezTo>
                    <a:cubicBezTo>
                      <a:pt x="634" y="4863"/>
                      <a:pt x="589" y="4371"/>
                      <a:pt x="602" y="4056"/>
                    </a:cubicBezTo>
                    <a:close/>
                    <a:moveTo>
                      <a:pt x="602" y="5825"/>
                    </a:moveTo>
                    <a:cubicBezTo>
                      <a:pt x="756" y="5837"/>
                      <a:pt x="971" y="5865"/>
                      <a:pt x="1184" y="5937"/>
                    </a:cubicBezTo>
                    <a:cubicBezTo>
                      <a:pt x="1209" y="5948"/>
                      <a:pt x="1233" y="5957"/>
                      <a:pt x="1260" y="5966"/>
                    </a:cubicBezTo>
                    <a:cubicBezTo>
                      <a:pt x="1417" y="6030"/>
                      <a:pt x="1567" y="6120"/>
                      <a:pt x="1681" y="6248"/>
                    </a:cubicBezTo>
                    <a:cubicBezTo>
                      <a:pt x="1905" y="6497"/>
                      <a:pt x="1965" y="6864"/>
                      <a:pt x="1971" y="7150"/>
                    </a:cubicBezTo>
                    <a:lnTo>
                      <a:pt x="1971" y="7257"/>
                    </a:lnTo>
                    <a:cubicBezTo>
                      <a:pt x="1971" y="7298"/>
                      <a:pt x="1968" y="7337"/>
                      <a:pt x="1965" y="7373"/>
                    </a:cubicBezTo>
                    <a:cubicBezTo>
                      <a:pt x="1683" y="7346"/>
                      <a:pt x="1194" y="7255"/>
                      <a:pt x="906" y="6933"/>
                    </a:cubicBezTo>
                    <a:cubicBezTo>
                      <a:pt x="634" y="6631"/>
                      <a:pt x="589" y="6138"/>
                      <a:pt x="602" y="5825"/>
                    </a:cubicBezTo>
                    <a:close/>
                    <a:moveTo>
                      <a:pt x="3847" y="5824"/>
                    </a:moveTo>
                    <a:cubicBezTo>
                      <a:pt x="3861" y="6137"/>
                      <a:pt x="3816" y="6630"/>
                      <a:pt x="3544" y="6933"/>
                    </a:cubicBezTo>
                    <a:cubicBezTo>
                      <a:pt x="3255" y="7255"/>
                      <a:pt x="2768" y="7346"/>
                      <a:pt x="2485" y="7373"/>
                    </a:cubicBezTo>
                    <a:cubicBezTo>
                      <a:pt x="2467" y="7083"/>
                      <a:pt x="2482" y="6570"/>
                      <a:pt x="2768" y="6246"/>
                    </a:cubicBezTo>
                    <a:cubicBezTo>
                      <a:pt x="2879" y="6123"/>
                      <a:pt x="3020" y="6035"/>
                      <a:pt x="3170" y="5973"/>
                    </a:cubicBezTo>
                    <a:cubicBezTo>
                      <a:pt x="3210" y="5960"/>
                      <a:pt x="3252" y="5945"/>
                      <a:pt x="3291" y="5928"/>
                    </a:cubicBezTo>
                    <a:cubicBezTo>
                      <a:pt x="3495" y="5861"/>
                      <a:pt x="3699" y="5836"/>
                      <a:pt x="3847" y="5824"/>
                    </a:cubicBezTo>
                    <a:close/>
                    <a:moveTo>
                      <a:pt x="3847" y="7601"/>
                    </a:moveTo>
                    <a:lnTo>
                      <a:pt x="3847" y="7601"/>
                    </a:lnTo>
                    <a:cubicBezTo>
                      <a:pt x="3861" y="7915"/>
                      <a:pt x="3817" y="8408"/>
                      <a:pt x="3546" y="8710"/>
                    </a:cubicBezTo>
                    <a:cubicBezTo>
                      <a:pt x="3257" y="9033"/>
                      <a:pt x="2770" y="9126"/>
                      <a:pt x="2488" y="9151"/>
                    </a:cubicBezTo>
                    <a:cubicBezTo>
                      <a:pt x="2468" y="8860"/>
                      <a:pt x="2483" y="8348"/>
                      <a:pt x="2770" y="8025"/>
                    </a:cubicBezTo>
                    <a:cubicBezTo>
                      <a:pt x="2892" y="7889"/>
                      <a:pt x="3054" y="7795"/>
                      <a:pt x="3222" y="7732"/>
                    </a:cubicBezTo>
                    <a:lnTo>
                      <a:pt x="3249" y="7720"/>
                    </a:lnTo>
                    <a:cubicBezTo>
                      <a:pt x="3467" y="7642"/>
                      <a:pt x="3690" y="7612"/>
                      <a:pt x="3847" y="7601"/>
                    </a:cubicBezTo>
                    <a:close/>
                    <a:moveTo>
                      <a:pt x="602" y="7607"/>
                    </a:moveTo>
                    <a:lnTo>
                      <a:pt x="602" y="7607"/>
                    </a:lnTo>
                    <a:cubicBezTo>
                      <a:pt x="759" y="7619"/>
                      <a:pt x="984" y="7649"/>
                      <a:pt x="1200" y="7726"/>
                    </a:cubicBezTo>
                    <a:cubicBezTo>
                      <a:pt x="1209" y="7729"/>
                      <a:pt x="1218" y="7733"/>
                      <a:pt x="1230" y="7736"/>
                    </a:cubicBezTo>
                    <a:cubicBezTo>
                      <a:pt x="1397" y="7801"/>
                      <a:pt x="1558" y="7894"/>
                      <a:pt x="1681" y="8031"/>
                    </a:cubicBezTo>
                    <a:cubicBezTo>
                      <a:pt x="1905" y="8280"/>
                      <a:pt x="1965" y="8648"/>
                      <a:pt x="1971" y="8934"/>
                    </a:cubicBezTo>
                    <a:lnTo>
                      <a:pt x="1971" y="9040"/>
                    </a:lnTo>
                    <a:cubicBezTo>
                      <a:pt x="1968" y="9082"/>
                      <a:pt x="1966" y="9121"/>
                      <a:pt x="1965" y="9157"/>
                    </a:cubicBezTo>
                    <a:cubicBezTo>
                      <a:pt x="1683" y="9130"/>
                      <a:pt x="1194" y="9039"/>
                      <a:pt x="906" y="8716"/>
                    </a:cubicBezTo>
                    <a:cubicBezTo>
                      <a:pt x="634" y="8414"/>
                      <a:pt x="589" y="7921"/>
                      <a:pt x="602" y="7607"/>
                    </a:cubicBezTo>
                    <a:close/>
                    <a:moveTo>
                      <a:pt x="442" y="0"/>
                    </a:moveTo>
                    <a:cubicBezTo>
                      <a:pt x="395" y="0"/>
                      <a:pt x="365" y="1"/>
                      <a:pt x="358" y="2"/>
                    </a:cubicBezTo>
                    <a:cubicBezTo>
                      <a:pt x="259" y="8"/>
                      <a:pt x="173" y="69"/>
                      <a:pt x="137" y="162"/>
                    </a:cubicBezTo>
                    <a:cubicBezTo>
                      <a:pt x="128" y="186"/>
                      <a:pt x="122" y="211"/>
                      <a:pt x="121" y="238"/>
                    </a:cubicBezTo>
                    <a:cubicBezTo>
                      <a:pt x="94" y="427"/>
                      <a:pt x="19" y="1193"/>
                      <a:pt x="388" y="1773"/>
                    </a:cubicBezTo>
                    <a:cubicBezTo>
                      <a:pt x="373" y="1773"/>
                      <a:pt x="362" y="1775"/>
                      <a:pt x="358" y="1775"/>
                    </a:cubicBezTo>
                    <a:cubicBezTo>
                      <a:pt x="259" y="1781"/>
                      <a:pt x="173" y="1842"/>
                      <a:pt x="137" y="1934"/>
                    </a:cubicBezTo>
                    <a:cubicBezTo>
                      <a:pt x="128" y="1958"/>
                      <a:pt x="122" y="1985"/>
                      <a:pt x="121" y="2010"/>
                    </a:cubicBezTo>
                    <a:cubicBezTo>
                      <a:pt x="94" y="2201"/>
                      <a:pt x="19" y="2967"/>
                      <a:pt x="391" y="3547"/>
                    </a:cubicBezTo>
                    <a:cubicBezTo>
                      <a:pt x="373" y="3547"/>
                      <a:pt x="364" y="3550"/>
                      <a:pt x="361" y="3550"/>
                    </a:cubicBezTo>
                    <a:cubicBezTo>
                      <a:pt x="263" y="3554"/>
                      <a:pt x="176" y="3617"/>
                      <a:pt x="139" y="3707"/>
                    </a:cubicBezTo>
                    <a:cubicBezTo>
                      <a:pt x="128" y="3732"/>
                      <a:pt x="122" y="3759"/>
                      <a:pt x="121" y="3785"/>
                    </a:cubicBezTo>
                    <a:cubicBezTo>
                      <a:pt x="94" y="3974"/>
                      <a:pt x="19" y="4738"/>
                      <a:pt x="388" y="5320"/>
                    </a:cubicBezTo>
                    <a:cubicBezTo>
                      <a:pt x="373" y="5320"/>
                      <a:pt x="362" y="5320"/>
                      <a:pt x="358" y="5321"/>
                    </a:cubicBezTo>
                    <a:cubicBezTo>
                      <a:pt x="260" y="5327"/>
                      <a:pt x="175" y="5389"/>
                      <a:pt x="137" y="5479"/>
                    </a:cubicBezTo>
                    <a:cubicBezTo>
                      <a:pt x="125" y="5506"/>
                      <a:pt x="121" y="5531"/>
                      <a:pt x="118" y="5558"/>
                    </a:cubicBezTo>
                    <a:cubicBezTo>
                      <a:pt x="92" y="5747"/>
                      <a:pt x="17" y="6513"/>
                      <a:pt x="388" y="7095"/>
                    </a:cubicBezTo>
                    <a:cubicBezTo>
                      <a:pt x="371" y="7095"/>
                      <a:pt x="362" y="7096"/>
                      <a:pt x="358" y="7096"/>
                    </a:cubicBezTo>
                    <a:cubicBezTo>
                      <a:pt x="260" y="7102"/>
                      <a:pt x="175" y="7164"/>
                      <a:pt x="137" y="7254"/>
                    </a:cubicBezTo>
                    <a:cubicBezTo>
                      <a:pt x="125" y="7279"/>
                      <a:pt x="121" y="7306"/>
                      <a:pt x="118" y="7331"/>
                    </a:cubicBezTo>
                    <a:cubicBezTo>
                      <a:pt x="88" y="7544"/>
                      <a:pt x="1" y="8463"/>
                      <a:pt x="527" y="9052"/>
                    </a:cubicBezTo>
                    <a:cubicBezTo>
                      <a:pt x="953" y="9526"/>
                      <a:pt x="1617" y="9638"/>
                      <a:pt x="1968" y="9662"/>
                    </a:cubicBezTo>
                    <a:lnTo>
                      <a:pt x="1968" y="10257"/>
                    </a:lnTo>
                    <a:lnTo>
                      <a:pt x="1217" y="10257"/>
                    </a:lnTo>
                    <a:cubicBezTo>
                      <a:pt x="1089" y="10257"/>
                      <a:pt x="977" y="10347"/>
                      <a:pt x="957" y="10472"/>
                    </a:cubicBezTo>
                    <a:cubicBezTo>
                      <a:pt x="935" y="10629"/>
                      <a:pt x="1058" y="10763"/>
                      <a:pt x="1209" y="10763"/>
                    </a:cubicBezTo>
                    <a:lnTo>
                      <a:pt x="3233" y="10763"/>
                    </a:lnTo>
                    <a:cubicBezTo>
                      <a:pt x="3360" y="10763"/>
                      <a:pt x="3473" y="10673"/>
                      <a:pt x="3491" y="10547"/>
                    </a:cubicBezTo>
                    <a:cubicBezTo>
                      <a:pt x="3515" y="10397"/>
                      <a:pt x="3395" y="10262"/>
                      <a:pt x="3240" y="10262"/>
                    </a:cubicBezTo>
                    <a:lnTo>
                      <a:pt x="2476" y="10262"/>
                    </a:lnTo>
                    <a:lnTo>
                      <a:pt x="2476" y="9668"/>
                    </a:lnTo>
                    <a:cubicBezTo>
                      <a:pt x="2828" y="9644"/>
                      <a:pt x="3494" y="9532"/>
                      <a:pt x="3921" y="9058"/>
                    </a:cubicBezTo>
                    <a:cubicBezTo>
                      <a:pt x="4445" y="8471"/>
                      <a:pt x="4358" y="7555"/>
                      <a:pt x="4328" y="7339"/>
                    </a:cubicBezTo>
                    <a:cubicBezTo>
                      <a:pt x="4327" y="7312"/>
                      <a:pt x="4321" y="7283"/>
                      <a:pt x="4310" y="7257"/>
                    </a:cubicBezTo>
                    <a:cubicBezTo>
                      <a:pt x="4273" y="7167"/>
                      <a:pt x="4186" y="7105"/>
                      <a:pt x="4089" y="7099"/>
                    </a:cubicBezTo>
                    <a:cubicBezTo>
                      <a:pt x="4086" y="7099"/>
                      <a:pt x="4074" y="7099"/>
                      <a:pt x="4059" y="7098"/>
                    </a:cubicBezTo>
                    <a:cubicBezTo>
                      <a:pt x="4429" y="6519"/>
                      <a:pt x="4355" y="5756"/>
                      <a:pt x="4328" y="5563"/>
                    </a:cubicBezTo>
                    <a:cubicBezTo>
                      <a:pt x="4327" y="5536"/>
                      <a:pt x="4321" y="5507"/>
                      <a:pt x="4310" y="5480"/>
                    </a:cubicBezTo>
                    <a:cubicBezTo>
                      <a:pt x="4273" y="5390"/>
                      <a:pt x="4186" y="5329"/>
                      <a:pt x="4089" y="5323"/>
                    </a:cubicBezTo>
                    <a:cubicBezTo>
                      <a:pt x="4086" y="5323"/>
                      <a:pt x="4077" y="5323"/>
                      <a:pt x="4059" y="5321"/>
                    </a:cubicBezTo>
                    <a:cubicBezTo>
                      <a:pt x="4426" y="4743"/>
                      <a:pt x="4355" y="3981"/>
                      <a:pt x="4327" y="3789"/>
                    </a:cubicBezTo>
                    <a:cubicBezTo>
                      <a:pt x="4325" y="3761"/>
                      <a:pt x="4319" y="3732"/>
                      <a:pt x="4309" y="3707"/>
                    </a:cubicBezTo>
                    <a:cubicBezTo>
                      <a:pt x="4271" y="3617"/>
                      <a:pt x="4185" y="3554"/>
                      <a:pt x="4087" y="3550"/>
                    </a:cubicBezTo>
                    <a:cubicBezTo>
                      <a:pt x="4084" y="3550"/>
                      <a:pt x="4072" y="3550"/>
                      <a:pt x="4057" y="3547"/>
                    </a:cubicBezTo>
                    <a:cubicBezTo>
                      <a:pt x="4426" y="2970"/>
                      <a:pt x="4352" y="2208"/>
                      <a:pt x="4327" y="2013"/>
                    </a:cubicBezTo>
                    <a:cubicBezTo>
                      <a:pt x="4325" y="1986"/>
                      <a:pt x="4319" y="1958"/>
                      <a:pt x="4310" y="1934"/>
                    </a:cubicBezTo>
                    <a:cubicBezTo>
                      <a:pt x="4274" y="1842"/>
                      <a:pt x="4186" y="1781"/>
                      <a:pt x="4089" y="1775"/>
                    </a:cubicBezTo>
                    <a:cubicBezTo>
                      <a:pt x="4086" y="1775"/>
                      <a:pt x="4075" y="1775"/>
                      <a:pt x="4059" y="1773"/>
                    </a:cubicBezTo>
                    <a:cubicBezTo>
                      <a:pt x="4427" y="1193"/>
                      <a:pt x="4355" y="433"/>
                      <a:pt x="4328" y="240"/>
                    </a:cubicBezTo>
                    <a:cubicBezTo>
                      <a:pt x="4327" y="214"/>
                      <a:pt x="4321" y="186"/>
                      <a:pt x="4312" y="162"/>
                    </a:cubicBezTo>
                    <a:cubicBezTo>
                      <a:pt x="4276" y="69"/>
                      <a:pt x="4188" y="8"/>
                      <a:pt x="4090" y="2"/>
                    </a:cubicBezTo>
                    <a:cubicBezTo>
                      <a:pt x="4083" y="1"/>
                      <a:pt x="4054" y="0"/>
                      <a:pt x="4007" y="0"/>
                    </a:cubicBezTo>
                    <a:cubicBezTo>
                      <a:pt x="3737" y="0"/>
                      <a:pt x="2885" y="44"/>
                      <a:pt x="2389" y="598"/>
                    </a:cubicBezTo>
                    <a:cubicBezTo>
                      <a:pt x="2326" y="669"/>
                      <a:pt x="2272" y="747"/>
                      <a:pt x="2224" y="826"/>
                    </a:cubicBezTo>
                    <a:cubicBezTo>
                      <a:pt x="2177" y="747"/>
                      <a:pt x="2123" y="669"/>
                      <a:pt x="2059" y="598"/>
                    </a:cubicBezTo>
                    <a:cubicBezTo>
                      <a:pt x="1565" y="44"/>
                      <a:pt x="71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7"/>
              <p:cNvSpPr/>
              <p:nvPr/>
            </p:nvSpPr>
            <p:spPr>
              <a:xfrm>
                <a:off x="4082045" y="4256662"/>
                <a:ext cx="16933" cy="14482"/>
              </a:xfrm>
              <a:custGeom>
                <a:rect b="b" l="l" r="r" t="t"/>
                <a:pathLst>
                  <a:path extrusionOk="0" h="508" w="594">
                    <a:moveTo>
                      <a:pt x="299" y="1"/>
                    </a:moveTo>
                    <a:cubicBezTo>
                      <a:pt x="188" y="1"/>
                      <a:pt x="88" y="68"/>
                      <a:pt x="56" y="173"/>
                    </a:cubicBezTo>
                    <a:cubicBezTo>
                      <a:pt x="1" y="349"/>
                      <a:pt x="131" y="508"/>
                      <a:pt x="298" y="508"/>
                    </a:cubicBezTo>
                    <a:lnTo>
                      <a:pt x="299" y="508"/>
                    </a:lnTo>
                    <a:cubicBezTo>
                      <a:pt x="409" y="508"/>
                      <a:pt x="509" y="440"/>
                      <a:pt x="544" y="335"/>
                    </a:cubicBezTo>
                    <a:cubicBezTo>
                      <a:pt x="593" y="163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7"/>
              <p:cNvSpPr/>
              <p:nvPr/>
            </p:nvSpPr>
            <p:spPr>
              <a:xfrm>
                <a:off x="3957638" y="4014548"/>
                <a:ext cx="126716" cy="256682"/>
              </a:xfrm>
              <a:custGeom>
                <a:rect b="b" l="l" r="r" t="t"/>
                <a:pathLst>
                  <a:path extrusionOk="0" h="9004" w="4445">
                    <a:moveTo>
                      <a:pt x="600" y="508"/>
                    </a:moveTo>
                    <a:lnTo>
                      <a:pt x="600" y="508"/>
                    </a:lnTo>
                    <a:cubicBezTo>
                      <a:pt x="886" y="527"/>
                      <a:pt x="1393" y="609"/>
                      <a:pt x="1679" y="930"/>
                    </a:cubicBezTo>
                    <a:cubicBezTo>
                      <a:pt x="1902" y="1179"/>
                      <a:pt x="1962" y="1546"/>
                      <a:pt x="1967" y="1834"/>
                    </a:cubicBezTo>
                    <a:lnTo>
                      <a:pt x="1967" y="1941"/>
                    </a:lnTo>
                    <a:cubicBezTo>
                      <a:pt x="1967" y="1981"/>
                      <a:pt x="1965" y="2021"/>
                      <a:pt x="1962" y="2056"/>
                    </a:cubicBezTo>
                    <a:cubicBezTo>
                      <a:pt x="1680" y="2030"/>
                      <a:pt x="1192" y="1939"/>
                      <a:pt x="902" y="1617"/>
                    </a:cubicBezTo>
                    <a:cubicBezTo>
                      <a:pt x="631" y="1312"/>
                      <a:pt x="588" y="819"/>
                      <a:pt x="600" y="508"/>
                    </a:cubicBezTo>
                    <a:close/>
                    <a:moveTo>
                      <a:pt x="3846" y="506"/>
                    </a:moveTo>
                    <a:lnTo>
                      <a:pt x="3846" y="506"/>
                    </a:lnTo>
                    <a:cubicBezTo>
                      <a:pt x="3860" y="819"/>
                      <a:pt x="3815" y="1312"/>
                      <a:pt x="3544" y="1615"/>
                    </a:cubicBezTo>
                    <a:cubicBezTo>
                      <a:pt x="3254" y="1938"/>
                      <a:pt x="2767" y="2030"/>
                      <a:pt x="2484" y="2056"/>
                    </a:cubicBezTo>
                    <a:cubicBezTo>
                      <a:pt x="2464" y="1764"/>
                      <a:pt x="2479" y="1252"/>
                      <a:pt x="2767" y="930"/>
                    </a:cubicBezTo>
                    <a:cubicBezTo>
                      <a:pt x="3056" y="608"/>
                      <a:pt x="3560" y="526"/>
                      <a:pt x="3846" y="506"/>
                    </a:cubicBezTo>
                    <a:close/>
                    <a:moveTo>
                      <a:pt x="3845" y="2281"/>
                    </a:moveTo>
                    <a:lnTo>
                      <a:pt x="3845" y="2281"/>
                    </a:lnTo>
                    <a:cubicBezTo>
                      <a:pt x="3857" y="2594"/>
                      <a:pt x="3813" y="3087"/>
                      <a:pt x="3541" y="3390"/>
                    </a:cubicBezTo>
                    <a:cubicBezTo>
                      <a:pt x="3416" y="3531"/>
                      <a:pt x="3251" y="3628"/>
                      <a:pt x="3082" y="3694"/>
                    </a:cubicBezTo>
                    <a:cubicBezTo>
                      <a:pt x="3067" y="3702"/>
                      <a:pt x="3052" y="3708"/>
                      <a:pt x="3037" y="3712"/>
                    </a:cubicBezTo>
                    <a:cubicBezTo>
                      <a:pt x="2835" y="3786"/>
                      <a:pt x="2631" y="3817"/>
                      <a:pt x="2482" y="3831"/>
                    </a:cubicBezTo>
                    <a:cubicBezTo>
                      <a:pt x="2464" y="3540"/>
                      <a:pt x="2479" y="3027"/>
                      <a:pt x="2766" y="2705"/>
                    </a:cubicBezTo>
                    <a:cubicBezTo>
                      <a:pt x="2884" y="2572"/>
                      <a:pt x="3038" y="2480"/>
                      <a:pt x="3200" y="2416"/>
                    </a:cubicBezTo>
                    <a:cubicBezTo>
                      <a:pt x="3218" y="2408"/>
                      <a:pt x="3238" y="2404"/>
                      <a:pt x="3256" y="2396"/>
                    </a:cubicBezTo>
                    <a:cubicBezTo>
                      <a:pt x="3470" y="2321"/>
                      <a:pt x="3689" y="2290"/>
                      <a:pt x="3845" y="2281"/>
                    </a:cubicBezTo>
                    <a:close/>
                    <a:moveTo>
                      <a:pt x="600" y="2284"/>
                    </a:moveTo>
                    <a:cubicBezTo>
                      <a:pt x="756" y="2294"/>
                      <a:pt x="973" y="2323"/>
                      <a:pt x="1187" y="2398"/>
                    </a:cubicBezTo>
                    <a:cubicBezTo>
                      <a:pt x="1207" y="2405"/>
                      <a:pt x="1225" y="2413"/>
                      <a:pt x="1244" y="2419"/>
                    </a:cubicBezTo>
                    <a:cubicBezTo>
                      <a:pt x="1405" y="2482"/>
                      <a:pt x="1560" y="2573"/>
                      <a:pt x="1679" y="2706"/>
                    </a:cubicBezTo>
                    <a:cubicBezTo>
                      <a:pt x="1902" y="2955"/>
                      <a:pt x="1962" y="3323"/>
                      <a:pt x="1967" y="3610"/>
                    </a:cubicBezTo>
                    <a:lnTo>
                      <a:pt x="1967" y="3717"/>
                    </a:lnTo>
                    <a:cubicBezTo>
                      <a:pt x="1967" y="3757"/>
                      <a:pt x="1965" y="3798"/>
                      <a:pt x="1962" y="3832"/>
                    </a:cubicBezTo>
                    <a:cubicBezTo>
                      <a:pt x="1814" y="3820"/>
                      <a:pt x="1608" y="3787"/>
                      <a:pt x="1406" y="3715"/>
                    </a:cubicBezTo>
                    <a:lnTo>
                      <a:pt x="1363" y="3697"/>
                    </a:lnTo>
                    <a:cubicBezTo>
                      <a:pt x="1193" y="3630"/>
                      <a:pt x="1030" y="3532"/>
                      <a:pt x="902" y="3393"/>
                    </a:cubicBezTo>
                    <a:cubicBezTo>
                      <a:pt x="631" y="3089"/>
                      <a:pt x="586" y="2596"/>
                      <a:pt x="600" y="2284"/>
                    </a:cubicBezTo>
                    <a:close/>
                    <a:moveTo>
                      <a:pt x="600" y="4056"/>
                    </a:moveTo>
                    <a:lnTo>
                      <a:pt x="600" y="4056"/>
                    </a:lnTo>
                    <a:cubicBezTo>
                      <a:pt x="747" y="4065"/>
                      <a:pt x="952" y="4093"/>
                      <a:pt x="1156" y="4160"/>
                    </a:cubicBezTo>
                    <a:cubicBezTo>
                      <a:pt x="1196" y="4177"/>
                      <a:pt x="1238" y="4192"/>
                      <a:pt x="1277" y="4205"/>
                    </a:cubicBezTo>
                    <a:cubicBezTo>
                      <a:pt x="1426" y="4270"/>
                      <a:pt x="1568" y="4355"/>
                      <a:pt x="1677" y="4480"/>
                    </a:cubicBezTo>
                    <a:cubicBezTo>
                      <a:pt x="1899" y="4729"/>
                      <a:pt x="1959" y="5096"/>
                      <a:pt x="1965" y="5382"/>
                    </a:cubicBezTo>
                    <a:lnTo>
                      <a:pt x="1965" y="5489"/>
                    </a:lnTo>
                    <a:cubicBezTo>
                      <a:pt x="1965" y="5530"/>
                      <a:pt x="1964" y="5569"/>
                      <a:pt x="1959" y="5605"/>
                    </a:cubicBezTo>
                    <a:cubicBezTo>
                      <a:pt x="1679" y="5578"/>
                      <a:pt x="1189" y="5487"/>
                      <a:pt x="901" y="5165"/>
                    </a:cubicBezTo>
                    <a:cubicBezTo>
                      <a:pt x="631" y="4863"/>
                      <a:pt x="588" y="4370"/>
                      <a:pt x="600" y="4056"/>
                    </a:cubicBezTo>
                    <a:close/>
                    <a:moveTo>
                      <a:pt x="3845" y="4056"/>
                    </a:moveTo>
                    <a:lnTo>
                      <a:pt x="3845" y="4056"/>
                    </a:lnTo>
                    <a:cubicBezTo>
                      <a:pt x="3857" y="4369"/>
                      <a:pt x="3813" y="4862"/>
                      <a:pt x="3541" y="5165"/>
                    </a:cubicBezTo>
                    <a:cubicBezTo>
                      <a:pt x="3253" y="5487"/>
                      <a:pt x="2766" y="5578"/>
                      <a:pt x="2482" y="5605"/>
                    </a:cubicBezTo>
                    <a:cubicBezTo>
                      <a:pt x="2464" y="5315"/>
                      <a:pt x="2479" y="4802"/>
                      <a:pt x="2766" y="4478"/>
                    </a:cubicBezTo>
                    <a:cubicBezTo>
                      <a:pt x="2877" y="4355"/>
                      <a:pt x="3016" y="4267"/>
                      <a:pt x="3166" y="4205"/>
                    </a:cubicBezTo>
                    <a:cubicBezTo>
                      <a:pt x="3208" y="4192"/>
                      <a:pt x="3248" y="4177"/>
                      <a:pt x="3289" y="4160"/>
                    </a:cubicBezTo>
                    <a:cubicBezTo>
                      <a:pt x="3493" y="4093"/>
                      <a:pt x="3696" y="4068"/>
                      <a:pt x="3845" y="4056"/>
                    </a:cubicBezTo>
                    <a:close/>
                    <a:moveTo>
                      <a:pt x="600" y="5833"/>
                    </a:moveTo>
                    <a:lnTo>
                      <a:pt x="600" y="5833"/>
                    </a:lnTo>
                    <a:cubicBezTo>
                      <a:pt x="886" y="5854"/>
                      <a:pt x="1393" y="5937"/>
                      <a:pt x="1679" y="6257"/>
                    </a:cubicBezTo>
                    <a:cubicBezTo>
                      <a:pt x="1902" y="6506"/>
                      <a:pt x="1962" y="6874"/>
                      <a:pt x="1967" y="7160"/>
                    </a:cubicBezTo>
                    <a:lnTo>
                      <a:pt x="1967" y="7268"/>
                    </a:lnTo>
                    <a:cubicBezTo>
                      <a:pt x="1967" y="7308"/>
                      <a:pt x="1965" y="7347"/>
                      <a:pt x="1962" y="7383"/>
                    </a:cubicBezTo>
                    <a:cubicBezTo>
                      <a:pt x="1680" y="7358"/>
                      <a:pt x="1192" y="7265"/>
                      <a:pt x="902" y="6942"/>
                    </a:cubicBezTo>
                    <a:cubicBezTo>
                      <a:pt x="631" y="6640"/>
                      <a:pt x="586" y="6148"/>
                      <a:pt x="600" y="5833"/>
                    </a:cubicBezTo>
                    <a:close/>
                    <a:moveTo>
                      <a:pt x="3846" y="5833"/>
                    </a:moveTo>
                    <a:lnTo>
                      <a:pt x="3846" y="5833"/>
                    </a:lnTo>
                    <a:cubicBezTo>
                      <a:pt x="3858" y="6147"/>
                      <a:pt x="3815" y="6640"/>
                      <a:pt x="3544" y="6942"/>
                    </a:cubicBezTo>
                    <a:cubicBezTo>
                      <a:pt x="3254" y="7265"/>
                      <a:pt x="2767" y="7358"/>
                      <a:pt x="2484" y="7383"/>
                    </a:cubicBezTo>
                    <a:cubicBezTo>
                      <a:pt x="2466" y="7092"/>
                      <a:pt x="2481" y="6580"/>
                      <a:pt x="2767" y="6257"/>
                    </a:cubicBezTo>
                    <a:cubicBezTo>
                      <a:pt x="2889" y="6121"/>
                      <a:pt x="3052" y="6027"/>
                      <a:pt x="3218" y="5964"/>
                    </a:cubicBezTo>
                    <a:cubicBezTo>
                      <a:pt x="3229" y="5959"/>
                      <a:pt x="3238" y="5956"/>
                      <a:pt x="3248" y="5952"/>
                    </a:cubicBezTo>
                    <a:cubicBezTo>
                      <a:pt x="3466" y="5874"/>
                      <a:pt x="3689" y="5844"/>
                      <a:pt x="3846" y="5833"/>
                    </a:cubicBezTo>
                    <a:close/>
                    <a:moveTo>
                      <a:pt x="445" y="0"/>
                    </a:moveTo>
                    <a:cubicBezTo>
                      <a:pt x="395" y="0"/>
                      <a:pt x="364" y="2"/>
                      <a:pt x="357" y="2"/>
                    </a:cubicBezTo>
                    <a:cubicBezTo>
                      <a:pt x="259" y="8"/>
                      <a:pt x="175" y="68"/>
                      <a:pt x="138" y="158"/>
                    </a:cubicBezTo>
                    <a:cubicBezTo>
                      <a:pt x="127" y="184"/>
                      <a:pt x="121" y="212"/>
                      <a:pt x="120" y="241"/>
                    </a:cubicBezTo>
                    <a:cubicBezTo>
                      <a:pt x="93" y="430"/>
                      <a:pt x="18" y="1199"/>
                      <a:pt x="390" y="1779"/>
                    </a:cubicBezTo>
                    <a:cubicBezTo>
                      <a:pt x="372" y="1779"/>
                      <a:pt x="363" y="1780"/>
                      <a:pt x="360" y="1780"/>
                    </a:cubicBezTo>
                    <a:cubicBezTo>
                      <a:pt x="264" y="1786"/>
                      <a:pt x="180" y="1845"/>
                      <a:pt x="139" y="1933"/>
                    </a:cubicBezTo>
                    <a:cubicBezTo>
                      <a:pt x="129" y="1961"/>
                      <a:pt x="121" y="1988"/>
                      <a:pt x="120" y="2017"/>
                    </a:cubicBezTo>
                    <a:cubicBezTo>
                      <a:pt x="93" y="2206"/>
                      <a:pt x="18" y="2973"/>
                      <a:pt x="387" y="3553"/>
                    </a:cubicBezTo>
                    <a:cubicBezTo>
                      <a:pt x="372" y="3553"/>
                      <a:pt x="361" y="3555"/>
                      <a:pt x="357" y="3555"/>
                    </a:cubicBezTo>
                    <a:cubicBezTo>
                      <a:pt x="262" y="3561"/>
                      <a:pt x="177" y="3619"/>
                      <a:pt x="138" y="3708"/>
                    </a:cubicBezTo>
                    <a:cubicBezTo>
                      <a:pt x="127" y="3735"/>
                      <a:pt x="120" y="3763"/>
                      <a:pt x="117" y="3792"/>
                    </a:cubicBezTo>
                    <a:cubicBezTo>
                      <a:pt x="91" y="3981"/>
                      <a:pt x="17" y="4750"/>
                      <a:pt x="387" y="5330"/>
                    </a:cubicBezTo>
                    <a:cubicBezTo>
                      <a:pt x="370" y="5330"/>
                      <a:pt x="361" y="5331"/>
                      <a:pt x="357" y="5331"/>
                    </a:cubicBezTo>
                    <a:cubicBezTo>
                      <a:pt x="262" y="5337"/>
                      <a:pt x="177" y="5396"/>
                      <a:pt x="138" y="5484"/>
                    </a:cubicBezTo>
                    <a:cubicBezTo>
                      <a:pt x="127" y="5511"/>
                      <a:pt x="120" y="5539"/>
                      <a:pt x="117" y="5568"/>
                    </a:cubicBezTo>
                    <a:cubicBezTo>
                      <a:pt x="87" y="5778"/>
                      <a:pt x="0" y="6700"/>
                      <a:pt x="526" y="7290"/>
                    </a:cubicBezTo>
                    <a:cubicBezTo>
                      <a:pt x="952" y="7764"/>
                      <a:pt x="1616" y="7876"/>
                      <a:pt x="1967" y="7902"/>
                    </a:cubicBezTo>
                    <a:lnTo>
                      <a:pt x="1967" y="8498"/>
                    </a:lnTo>
                    <a:lnTo>
                      <a:pt x="354" y="8498"/>
                    </a:lnTo>
                    <a:cubicBezTo>
                      <a:pt x="226" y="8498"/>
                      <a:pt x="114" y="8588"/>
                      <a:pt x="94" y="8714"/>
                    </a:cubicBezTo>
                    <a:cubicBezTo>
                      <a:pt x="72" y="8872"/>
                      <a:pt x="195" y="9004"/>
                      <a:pt x="346" y="9004"/>
                    </a:cubicBezTo>
                    <a:lnTo>
                      <a:pt x="3711" y="9004"/>
                    </a:lnTo>
                    <a:cubicBezTo>
                      <a:pt x="3839" y="9004"/>
                      <a:pt x="3951" y="8914"/>
                      <a:pt x="3971" y="8789"/>
                    </a:cubicBezTo>
                    <a:cubicBezTo>
                      <a:pt x="3993" y="8632"/>
                      <a:pt x="3870" y="8498"/>
                      <a:pt x="3719" y="8498"/>
                    </a:cubicBezTo>
                    <a:lnTo>
                      <a:pt x="2475" y="8498"/>
                    </a:lnTo>
                    <a:lnTo>
                      <a:pt x="2475" y="7902"/>
                    </a:lnTo>
                    <a:cubicBezTo>
                      <a:pt x="2827" y="7878"/>
                      <a:pt x="3494" y="7765"/>
                      <a:pt x="3920" y="7290"/>
                    </a:cubicBezTo>
                    <a:cubicBezTo>
                      <a:pt x="4444" y="6701"/>
                      <a:pt x="4357" y="5785"/>
                      <a:pt x="4328" y="5569"/>
                    </a:cubicBezTo>
                    <a:cubicBezTo>
                      <a:pt x="4326" y="5539"/>
                      <a:pt x="4319" y="5509"/>
                      <a:pt x="4308" y="5484"/>
                    </a:cubicBezTo>
                    <a:cubicBezTo>
                      <a:pt x="4271" y="5396"/>
                      <a:pt x="4184" y="5337"/>
                      <a:pt x="4088" y="5331"/>
                    </a:cubicBezTo>
                    <a:cubicBezTo>
                      <a:pt x="4085" y="5331"/>
                      <a:pt x="4073" y="5331"/>
                      <a:pt x="4058" y="5330"/>
                    </a:cubicBezTo>
                    <a:cubicBezTo>
                      <a:pt x="4428" y="4751"/>
                      <a:pt x="4354" y="3987"/>
                      <a:pt x="4328" y="3793"/>
                    </a:cubicBezTo>
                    <a:cubicBezTo>
                      <a:pt x="4326" y="3763"/>
                      <a:pt x="4319" y="3733"/>
                      <a:pt x="4307" y="3708"/>
                    </a:cubicBezTo>
                    <a:cubicBezTo>
                      <a:pt x="4269" y="3619"/>
                      <a:pt x="4184" y="3561"/>
                      <a:pt x="4088" y="3555"/>
                    </a:cubicBezTo>
                    <a:cubicBezTo>
                      <a:pt x="4085" y="3555"/>
                      <a:pt x="4076" y="3555"/>
                      <a:pt x="4058" y="3553"/>
                    </a:cubicBezTo>
                    <a:cubicBezTo>
                      <a:pt x="4428" y="2973"/>
                      <a:pt x="4354" y="2210"/>
                      <a:pt x="4328" y="2017"/>
                    </a:cubicBezTo>
                    <a:cubicBezTo>
                      <a:pt x="4326" y="1987"/>
                      <a:pt x="4319" y="1957"/>
                      <a:pt x="4307" y="1930"/>
                    </a:cubicBezTo>
                    <a:cubicBezTo>
                      <a:pt x="4269" y="1843"/>
                      <a:pt x="4184" y="1785"/>
                      <a:pt x="4088" y="1779"/>
                    </a:cubicBezTo>
                    <a:cubicBezTo>
                      <a:pt x="4085" y="1779"/>
                      <a:pt x="4073" y="1779"/>
                      <a:pt x="4058" y="1777"/>
                    </a:cubicBezTo>
                    <a:cubicBezTo>
                      <a:pt x="4426" y="1199"/>
                      <a:pt x="4354" y="436"/>
                      <a:pt x="4328" y="241"/>
                    </a:cubicBezTo>
                    <a:cubicBezTo>
                      <a:pt x="4326" y="212"/>
                      <a:pt x="4320" y="182"/>
                      <a:pt x="4310" y="157"/>
                    </a:cubicBezTo>
                    <a:cubicBezTo>
                      <a:pt x="4272" y="67"/>
                      <a:pt x="4185" y="7"/>
                      <a:pt x="4089" y="2"/>
                    </a:cubicBezTo>
                    <a:cubicBezTo>
                      <a:pt x="4082" y="2"/>
                      <a:pt x="4053" y="1"/>
                      <a:pt x="4006" y="1"/>
                    </a:cubicBezTo>
                    <a:cubicBezTo>
                      <a:pt x="3736" y="1"/>
                      <a:pt x="2884" y="45"/>
                      <a:pt x="2388" y="599"/>
                    </a:cubicBezTo>
                    <a:cubicBezTo>
                      <a:pt x="2325" y="669"/>
                      <a:pt x="2271" y="746"/>
                      <a:pt x="2223" y="827"/>
                    </a:cubicBezTo>
                    <a:cubicBezTo>
                      <a:pt x="2177" y="746"/>
                      <a:pt x="2123" y="669"/>
                      <a:pt x="2058" y="599"/>
                    </a:cubicBezTo>
                    <a:cubicBezTo>
                      <a:pt x="1566" y="49"/>
                      <a:pt x="721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7"/>
              <p:cNvSpPr/>
              <p:nvPr/>
            </p:nvSpPr>
            <p:spPr>
              <a:xfrm>
                <a:off x="4013770" y="3972870"/>
                <a:ext cx="14425" cy="40595"/>
              </a:xfrm>
              <a:custGeom>
                <a:rect b="b" l="l" r="r" t="t"/>
                <a:pathLst>
                  <a:path extrusionOk="0" h="1424" w="506">
                    <a:moveTo>
                      <a:pt x="253" y="0"/>
                    </a:moveTo>
                    <a:cubicBezTo>
                      <a:pt x="112" y="0"/>
                      <a:pt x="1" y="115"/>
                      <a:pt x="1" y="255"/>
                    </a:cubicBezTo>
                    <a:lnTo>
                      <a:pt x="1" y="1171"/>
                    </a:lnTo>
                    <a:cubicBezTo>
                      <a:pt x="1" y="1310"/>
                      <a:pt x="115" y="1424"/>
                      <a:pt x="253" y="1424"/>
                    </a:cubicBezTo>
                    <a:cubicBezTo>
                      <a:pt x="265" y="1424"/>
                      <a:pt x="278" y="1423"/>
                      <a:pt x="290" y="1421"/>
                    </a:cubicBezTo>
                    <a:cubicBezTo>
                      <a:pt x="416" y="1401"/>
                      <a:pt x="506" y="1289"/>
                      <a:pt x="506" y="1162"/>
                    </a:cubicBezTo>
                    <a:lnTo>
                      <a:pt x="506" y="262"/>
                    </a:lnTo>
                    <a:cubicBezTo>
                      <a:pt x="506" y="135"/>
                      <a:pt x="416" y="22"/>
                      <a:pt x="290" y="3"/>
                    </a:cubicBezTo>
                    <a:cubicBezTo>
                      <a:pt x="277" y="1"/>
                      <a:pt x="265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7"/>
              <p:cNvSpPr/>
              <p:nvPr/>
            </p:nvSpPr>
            <p:spPr>
              <a:xfrm>
                <a:off x="4013770" y="3951376"/>
                <a:ext cx="14425" cy="14624"/>
              </a:xfrm>
              <a:custGeom>
                <a:rect b="b" l="l" r="r" t="t"/>
                <a:pathLst>
                  <a:path extrusionOk="0" h="513" w="506">
                    <a:moveTo>
                      <a:pt x="253" y="0"/>
                    </a:moveTo>
                    <a:cubicBezTo>
                      <a:pt x="113" y="0"/>
                      <a:pt x="1" y="114"/>
                      <a:pt x="1" y="255"/>
                    </a:cubicBezTo>
                    <a:lnTo>
                      <a:pt x="1" y="259"/>
                    </a:lnTo>
                    <a:cubicBezTo>
                      <a:pt x="1" y="398"/>
                      <a:pt x="115" y="512"/>
                      <a:pt x="253" y="512"/>
                    </a:cubicBezTo>
                    <a:cubicBezTo>
                      <a:pt x="265" y="512"/>
                      <a:pt x="278" y="511"/>
                      <a:pt x="290" y="510"/>
                    </a:cubicBezTo>
                    <a:cubicBezTo>
                      <a:pt x="416" y="492"/>
                      <a:pt x="506" y="378"/>
                      <a:pt x="506" y="250"/>
                    </a:cubicBezTo>
                    <a:cubicBezTo>
                      <a:pt x="506" y="150"/>
                      <a:pt x="447" y="58"/>
                      <a:pt x="356" y="21"/>
                    </a:cubicBezTo>
                    <a:cubicBezTo>
                      <a:pt x="321" y="7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7"/>
              <p:cNvSpPr/>
              <p:nvPr/>
            </p:nvSpPr>
            <p:spPr>
              <a:xfrm>
                <a:off x="3985576" y="3979997"/>
                <a:ext cx="14425" cy="32613"/>
              </a:xfrm>
              <a:custGeom>
                <a:rect b="b" l="l" r="r" t="t"/>
                <a:pathLst>
                  <a:path extrusionOk="0" h="1144" w="506">
                    <a:moveTo>
                      <a:pt x="252" y="1"/>
                    </a:moveTo>
                    <a:cubicBezTo>
                      <a:pt x="112" y="1"/>
                      <a:pt x="0" y="114"/>
                      <a:pt x="0" y="254"/>
                    </a:cubicBezTo>
                    <a:lnTo>
                      <a:pt x="0" y="891"/>
                    </a:lnTo>
                    <a:cubicBezTo>
                      <a:pt x="0" y="1029"/>
                      <a:pt x="113" y="1144"/>
                      <a:pt x="251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1"/>
                      <a:pt x="506" y="1009"/>
                      <a:pt x="506" y="882"/>
                    </a:cubicBezTo>
                    <a:lnTo>
                      <a:pt x="506" y="261"/>
                    </a:lnTo>
                    <a:cubicBezTo>
                      <a:pt x="506" y="134"/>
                      <a:pt x="416" y="21"/>
                      <a:pt x="290" y="3"/>
                    </a:cubicBezTo>
                    <a:cubicBezTo>
                      <a:pt x="277" y="1"/>
                      <a:pt x="264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7"/>
              <p:cNvSpPr/>
              <p:nvPr/>
            </p:nvSpPr>
            <p:spPr>
              <a:xfrm>
                <a:off x="3985576" y="3958474"/>
                <a:ext cx="14425" cy="14567"/>
              </a:xfrm>
              <a:custGeom>
                <a:rect b="b" l="l" r="r" t="t"/>
                <a:pathLst>
                  <a:path extrusionOk="0" h="511" w="506">
                    <a:moveTo>
                      <a:pt x="253" y="1"/>
                    </a:moveTo>
                    <a:cubicBezTo>
                      <a:pt x="113" y="1"/>
                      <a:pt x="0" y="114"/>
                      <a:pt x="0" y="253"/>
                    </a:cubicBezTo>
                    <a:lnTo>
                      <a:pt x="0" y="258"/>
                    </a:lnTo>
                    <a:cubicBezTo>
                      <a:pt x="0" y="397"/>
                      <a:pt x="114" y="511"/>
                      <a:pt x="253" y="511"/>
                    </a:cubicBezTo>
                    <a:cubicBezTo>
                      <a:pt x="265" y="511"/>
                      <a:pt x="277" y="510"/>
                      <a:pt x="290" y="508"/>
                    </a:cubicBezTo>
                    <a:cubicBezTo>
                      <a:pt x="416" y="491"/>
                      <a:pt x="506" y="377"/>
                      <a:pt x="506" y="250"/>
                    </a:cubicBezTo>
                    <a:cubicBezTo>
                      <a:pt x="506" y="151"/>
                      <a:pt x="447" y="58"/>
                      <a:pt x="356" y="21"/>
                    </a:cubicBezTo>
                    <a:cubicBezTo>
                      <a:pt x="321" y="7"/>
                      <a:pt x="286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7"/>
              <p:cNvSpPr/>
              <p:nvPr/>
            </p:nvSpPr>
            <p:spPr>
              <a:xfrm>
                <a:off x="4041963" y="3979997"/>
                <a:ext cx="14453" cy="32613"/>
              </a:xfrm>
              <a:custGeom>
                <a:rect b="b" l="l" r="r" t="t"/>
                <a:pathLst>
                  <a:path extrusionOk="0" h="1144" w="507">
                    <a:moveTo>
                      <a:pt x="253" y="1"/>
                    </a:moveTo>
                    <a:cubicBezTo>
                      <a:pt x="112" y="1"/>
                      <a:pt x="1" y="114"/>
                      <a:pt x="1" y="254"/>
                    </a:cubicBezTo>
                    <a:lnTo>
                      <a:pt x="1" y="891"/>
                    </a:lnTo>
                    <a:cubicBezTo>
                      <a:pt x="1" y="1029"/>
                      <a:pt x="114" y="1144"/>
                      <a:pt x="252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1"/>
                      <a:pt x="506" y="1009"/>
                      <a:pt x="506" y="882"/>
                    </a:cubicBezTo>
                    <a:lnTo>
                      <a:pt x="506" y="261"/>
                    </a:lnTo>
                    <a:cubicBezTo>
                      <a:pt x="506" y="134"/>
                      <a:pt x="416" y="21"/>
                      <a:pt x="290" y="3"/>
                    </a:cubicBezTo>
                    <a:cubicBezTo>
                      <a:pt x="278" y="1"/>
                      <a:pt x="265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7"/>
              <p:cNvSpPr/>
              <p:nvPr/>
            </p:nvSpPr>
            <p:spPr>
              <a:xfrm>
                <a:off x="4041963" y="3958474"/>
                <a:ext cx="14453" cy="14653"/>
              </a:xfrm>
              <a:custGeom>
                <a:rect b="b" l="l" r="r" t="t"/>
                <a:pathLst>
                  <a:path extrusionOk="0" h="514" w="507">
                    <a:moveTo>
                      <a:pt x="254" y="1"/>
                    </a:moveTo>
                    <a:cubicBezTo>
                      <a:pt x="114" y="1"/>
                      <a:pt x="1" y="114"/>
                      <a:pt x="1" y="256"/>
                    </a:cubicBezTo>
                    <a:lnTo>
                      <a:pt x="1" y="259"/>
                    </a:lnTo>
                    <a:cubicBezTo>
                      <a:pt x="1" y="398"/>
                      <a:pt x="115" y="514"/>
                      <a:pt x="254" y="514"/>
                    </a:cubicBezTo>
                    <a:cubicBezTo>
                      <a:pt x="266" y="514"/>
                      <a:pt x="278" y="513"/>
                      <a:pt x="290" y="511"/>
                    </a:cubicBezTo>
                    <a:cubicBezTo>
                      <a:pt x="416" y="491"/>
                      <a:pt x="506" y="377"/>
                      <a:pt x="506" y="250"/>
                    </a:cubicBezTo>
                    <a:cubicBezTo>
                      <a:pt x="506" y="151"/>
                      <a:pt x="448" y="58"/>
                      <a:pt x="356" y="21"/>
                    </a:cubicBezTo>
                    <a:cubicBezTo>
                      <a:pt x="321" y="7"/>
                      <a:pt x="287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72" name="Google Shape;3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725" y="4153762"/>
            <a:ext cx="876885" cy="10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166" y="379551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>
            <p:ph type="title"/>
          </p:nvPr>
        </p:nvSpPr>
        <p:spPr>
          <a:xfrm>
            <a:off x="6974872" y="1848795"/>
            <a:ext cx="2042100" cy="3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GRABS OF AGRI BOT</a:t>
            </a:r>
            <a:endParaRPr/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4531" y="3189225"/>
            <a:ext cx="1908137" cy="28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795224" y="3602148"/>
            <a:ext cx="1290321" cy="191948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/>
          <p:nvPr/>
        </p:nvSpPr>
        <p:spPr>
          <a:xfrm rot="5400000">
            <a:off x="6656732" y="-1936626"/>
            <a:ext cx="1498366" cy="4517568"/>
          </a:xfrm>
          <a:custGeom>
            <a:rect b="b" l="l" r="r" t="t"/>
            <a:pathLst>
              <a:path extrusionOk="0" h="46409" w="2483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175" y="103200"/>
            <a:ext cx="2122692" cy="28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75" y="292100"/>
            <a:ext cx="4619600" cy="216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3200" y="2487750"/>
            <a:ext cx="4690100" cy="19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574" y="2453950"/>
            <a:ext cx="3880627" cy="19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art Farming Project Proposal by Slidesgo">
  <a:themeElements>
    <a:clrScheme name="Simple Light">
      <a:dk1>
        <a:srgbClr val="00261E"/>
      </a:dk1>
      <a:lt1>
        <a:srgbClr val="FFFFFF"/>
      </a:lt1>
      <a:dk2>
        <a:srgbClr val="479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